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6" r:id="rId2"/>
    <p:sldId id="271" r:id="rId3"/>
    <p:sldId id="272" r:id="rId4"/>
    <p:sldId id="273" r:id="rId5"/>
    <p:sldId id="256" r:id="rId6"/>
    <p:sldId id="262" r:id="rId7"/>
    <p:sldId id="257" r:id="rId8"/>
    <p:sldId id="267" r:id="rId9"/>
    <p:sldId id="270" r:id="rId10"/>
    <p:sldId id="258" r:id="rId11"/>
    <p:sldId id="263" r:id="rId12"/>
    <p:sldId id="268" r:id="rId13"/>
    <p:sldId id="265" r:id="rId14"/>
    <p:sldId id="264" r:id="rId15"/>
    <p:sldId id="259" r:id="rId16"/>
    <p:sldId id="260" r:id="rId17"/>
    <p:sldId id="261" r:id="rId18"/>
    <p:sldId id="269" r:id="rId19"/>
    <p:sldId id="274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733">
          <p15:clr>
            <a:srgbClr val="A4A3A4"/>
          </p15:clr>
        </p15:guide>
        <p15:guide id="2" pos="4725">
          <p15:clr>
            <a:srgbClr val="A4A3A4"/>
          </p15:clr>
        </p15:guide>
        <p15:guide id="3" orient="horz" pos="572">
          <p15:clr>
            <a:srgbClr val="A4A3A4"/>
          </p15:clr>
        </p15:guide>
        <p15:guide id="4" orient="horz" pos="234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16" autoAdjust="0"/>
    <p:restoredTop sz="94660"/>
  </p:normalViewPr>
  <p:slideViewPr>
    <p:cSldViewPr snapToGrid="0" showGuides="1">
      <p:cViewPr varScale="1">
        <p:scale>
          <a:sx n="65" d="100"/>
          <a:sy n="65" d="100"/>
        </p:scale>
        <p:origin x="72" y="1182"/>
      </p:cViewPr>
      <p:guideLst>
        <p:guide pos="733"/>
        <p:guide pos="4725"/>
        <p:guide orient="horz" pos="572"/>
        <p:guide orient="horz" pos="23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7681B3-9961-4940-A682-0B278A01A86F}" type="doc">
      <dgm:prSet loTypeId="urn:microsoft.com/office/officeart/2008/layout/VerticalCurvedList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CA403842-BD12-47CA-9096-1B6BEEF60B55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данного проекта</a:t>
          </a:r>
          <a:r>
            <a:rPr lang="ru-RU" sz="14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позволяет обучающимся привить любовь к животным. Уникальность проекта в том, что занятия проводят студенты техникума, обучающиеся по специальности ветеринария, агрономия, зоотехния</a:t>
          </a:r>
          <a:endParaRPr lang="ru-RU" sz="1400" b="1" dirty="0">
            <a:solidFill>
              <a:schemeClr val="accent2">
                <a:lumMod val="50000"/>
              </a:schemeClr>
            </a:solidFill>
          </a:endParaRPr>
        </a:p>
      </dgm:t>
    </dgm:pt>
    <dgm:pt modelId="{9FB5B9F3-3A76-43F5-A164-4323051DFF35}" type="parTrans" cxnId="{92570095-0986-408A-9095-20422922C49C}">
      <dgm:prSet/>
      <dgm:spPr/>
      <dgm:t>
        <a:bodyPr/>
        <a:lstStyle/>
        <a:p>
          <a:endParaRPr lang="ru-RU"/>
        </a:p>
      </dgm:t>
    </dgm:pt>
    <dgm:pt modelId="{E1E40099-1CE7-4E8F-BA5F-76D8BB92ADBC}" type="sibTrans" cxnId="{92570095-0986-408A-9095-20422922C49C}">
      <dgm:prSet/>
      <dgm:spPr/>
      <dgm:t>
        <a:bodyPr/>
        <a:lstStyle/>
        <a:p>
          <a:endParaRPr lang="ru-RU"/>
        </a:p>
      </dgm:t>
    </dgm:pt>
    <dgm:pt modelId="{7FF2FAB9-FEFA-44AF-8DDB-75DCB8E472A7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ru-RU" sz="2000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Совместная работа по реализации проекта «</a:t>
          </a:r>
          <a:r>
            <a:rPr lang="ru-RU" sz="2000" b="1" dirty="0" err="1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Агровет</a:t>
          </a:r>
          <a:r>
            <a:rPr lang="ru-RU" sz="2000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»</a:t>
          </a:r>
          <a:endParaRPr lang="ru-RU" sz="2000" b="1" dirty="0">
            <a:solidFill>
              <a:schemeClr val="accent4">
                <a:lumMod val="50000"/>
              </a:schemeClr>
            </a:solidFill>
          </a:endParaRPr>
        </a:p>
      </dgm:t>
    </dgm:pt>
    <dgm:pt modelId="{C5E797C9-AA79-4C38-8B08-3D07322BCFB2}" type="parTrans" cxnId="{55E0E4FA-A2AB-4A8C-8D39-CCFFF37E6E6C}">
      <dgm:prSet/>
      <dgm:spPr/>
      <dgm:t>
        <a:bodyPr/>
        <a:lstStyle/>
        <a:p>
          <a:endParaRPr lang="ru-RU"/>
        </a:p>
      </dgm:t>
    </dgm:pt>
    <dgm:pt modelId="{E405E4F0-91DB-4363-8DFD-14F6D34B7E14}" type="sibTrans" cxnId="{55E0E4FA-A2AB-4A8C-8D39-CCFFF37E6E6C}">
      <dgm:prSet/>
      <dgm:spPr/>
      <dgm:t>
        <a:bodyPr/>
        <a:lstStyle/>
        <a:p>
          <a:endParaRPr lang="ru-RU"/>
        </a:p>
      </dgm:t>
    </dgm:pt>
    <dgm:pt modelId="{CFA472C2-C95C-442B-886F-9EC171BBD5AA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ru-RU" sz="105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Игры на переменах в рекреационной </a:t>
          </a:r>
          <a:r>
            <a:rPr lang="ru-RU" sz="1600" b="1" dirty="0" err="1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коворкинг</a:t>
          </a:r>
          <a:r>
            <a:rPr lang="ru-RU" sz="1600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зоне «Лаборатория Айболита»  </a:t>
          </a:r>
        </a:p>
      </dgm:t>
    </dgm:pt>
    <dgm:pt modelId="{4513421A-C905-4A72-954E-80F500876CC6}" type="parTrans" cxnId="{7236E661-EB58-41A3-8469-DE08D80B3D28}">
      <dgm:prSet/>
      <dgm:spPr/>
      <dgm:t>
        <a:bodyPr/>
        <a:lstStyle/>
        <a:p>
          <a:endParaRPr lang="ru-RU"/>
        </a:p>
      </dgm:t>
    </dgm:pt>
    <dgm:pt modelId="{7531AC07-F2EE-43FA-815D-1ADD37E2DDC7}" type="sibTrans" cxnId="{7236E661-EB58-41A3-8469-DE08D80B3D28}">
      <dgm:prSet/>
      <dgm:spPr/>
      <dgm:t>
        <a:bodyPr/>
        <a:lstStyle/>
        <a:p>
          <a:endParaRPr lang="ru-RU"/>
        </a:p>
      </dgm:t>
    </dgm:pt>
    <dgm:pt modelId="{56D89DEC-F2BA-4CC3-B8E0-7D13EF4B761C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sz="14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Творческая мастерская «Видели-видео», проведение мини-спектаклей «В гостях у доктора Айболита»; проведение акций: «Защитим животных», «Покормите птиц зимой», изготовление кормушек для птиц</a:t>
          </a:r>
          <a:endParaRPr lang="ru-RU" sz="1400" b="1" dirty="0">
            <a:solidFill>
              <a:schemeClr val="accent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BAE0AD4-B395-419F-9A48-7FCF9C03C651}" type="parTrans" cxnId="{A57854A7-A457-4F07-83FF-3F29F7D33B03}">
      <dgm:prSet/>
      <dgm:spPr/>
      <dgm:t>
        <a:bodyPr/>
        <a:lstStyle/>
        <a:p>
          <a:endParaRPr lang="ru-RU"/>
        </a:p>
      </dgm:t>
    </dgm:pt>
    <dgm:pt modelId="{26A40CF6-B539-460C-BE45-1373CDE7126C}" type="sibTrans" cxnId="{A57854A7-A457-4F07-83FF-3F29F7D33B03}">
      <dgm:prSet/>
      <dgm:spPr/>
      <dgm:t>
        <a:bodyPr/>
        <a:lstStyle/>
        <a:p>
          <a:endParaRPr lang="ru-RU"/>
        </a:p>
      </dgm:t>
    </dgm:pt>
    <dgm:pt modelId="{4E42D462-3D3C-4671-B7D7-2FE27D858AC2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r>
            <a:rPr lang="ru-RU" sz="1800" b="1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Оказание помощи Белгородскому зоопарку и приюту для животных «Добрый дом»</a:t>
          </a:r>
        </a:p>
      </dgm:t>
    </dgm:pt>
    <dgm:pt modelId="{A867CF20-5405-480B-8FE4-8B731D611884}" type="parTrans" cxnId="{53C9638C-E679-4BF1-81A9-D8F2E576BCDF}">
      <dgm:prSet/>
      <dgm:spPr/>
      <dgm:t>
        <a:bodyPr/>
        <a:lstStyle/>
        <a:p>
          <a:endParaRPr lang="ru-RU"/>
        </a:p>
      </dgm:t>
    </dgm:pt>
    <dgm:pt modelId="{CA606DBC-5414-4DB9-B266-9349C5787B83}" type="sibTrans" cxnId="{53C9638C-E679-4BF1-81A9-D8F2E576BCDF}">
      <dgm:prSet/>
      <dgm:spPr/>
      <dgm:t>
        <a:bodyPr/>
        <a:lstStyle/>
        <a:p>
          <a:endParaRPr lang="ru-RU"/>
        </a:p>
      </dgm:t>
    </dgm:pt>
    <dgm:pt modelId="{865DCEBE-6EF7-44A6-B3A1-875708198EDD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ОГАПОУ «Корочанский СХТ» проводит экскурсии в ветеринарную лабораторию, проводит мастер-классы силами студентов техникума  </a:t>
          </a:r>
          <a:endParaRPr lang="ru-RU" sz="1600" b="1" dirty="0">
            <a:solidFill>
              <a:schemeClr val="accent2">
                <a:lumMod val="50000"/>
              </a:schemeClr>
            </a:solidFill>
          </a:endParaRPr>
        </a:p>
      </dgm:t>
    </dgm:pt>
    <dgm:pt modelId="{A5D4E7A5-B197-4781-A6CE-DD0F5885C575}" type="parTrans" cxnId="{673E9A1D-911F-4E26-88FC-A8C1A0246ADC}">
      <dgm:prSet/>
      <dgm:spPr/>
      <dgm:t>
        <a:bodyPr/>
        <a:lstStyle/>
        <a:p>
          <a:endParaRPr lang="ru-RU"/>
        </a:p>
      </dgm:t>
    </dgm:pt>
    <dgm:pt modelId="{634FFDF3-1FAB-49AA-B84F-194732F7CA3A}" type="sibTrans" cxnId="{673E9A1D-911F-4E26-88FC-A8C1A0246ADC}">
      <dgm:prSet/>
      <dgm:spPr/>
      <dgm:t>
        <a:bodyPr/>
        <a:lstStyle/>
        <a:p>
          <a:endParaRPr lang="ru-RU"/>
        </a:p>
      </dgm:t>
    </dgm:pt>
    <dgm:pt modelId="{E8983EE8-62AF-478A-98C5-611B5FD4BB67}">
      <dgm:prSet/>
      <dgm:spPr/>
      <dgm:t>
        <a:bodyPr/>
        <a:lstStyle/>
        <a:p>
          <a:endParaRPr lang="ru-RU"/>
        </a:p>
      </dgm:t>
    </dgm:pt>
    <dgm:pt modelId="{89991FE0-E151-4759-859D-0DF69E50E591}" type="parTrans" cxnId="{2B403886-8B42-4529-8819-0263C5096A42}">
      <dgm:prSet/>
      <dgm:spPr/>
      <dgm:t>
        <a:bodyPr/>
        <a:lstStyle/>
        <a:p>
          <a:endParaRPr lang="ru-RU"/>
        </a:p>
      </dgm:t>
    </dgm:pt>
    <dgm:pt modelId="{0059B5F1-5661-42FF-B963-112F3A45E699}" type="sibTrans" cxnId="{2B403886-8B42-4529-8819-0263C5096A42}">
      <dgm:prSet/>
      <dgm:spPr/>
      <dgm:t>
        <a:bodyPr/>
        <a:lstStyle/>
        <a:p>
          <a:endParaRPr lang="ru-RU"/>
        </a:p>
      </dgm:t>
    </dgm:pt>
    <dgm:pt modelId="{6110410F-8123-4D89-83AE-7C9678A0C27A}">
      <dgm:prSet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b="1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Ранняя профориентация в области ветеринарии</a:t>
          </a:r>
          <a:endParaRPr lang="ru-RU" b="1" dirty="0">
            <a:solidFill>
              <a:schemeClr val="accent2">
                <a:lumMod val="50000"/>
              </a:schemeClr>
            </a:solidFill>
          </a:endParaRPr>
        </a:p>
      </dgm:t>
    </dgm:pt>
    <dgm:pt modelId="{AB8E9B23-56E4-4103-84D3-4E674C648B9D}" type="parTrans" cxnId="{A7B408BE-DA2B-4B86-BA92-B6D1F0B0F878}">
      <dgm:prSet/>
      <dgm:spPr/>
      <dgm:t>
        <a:bodyPr/>
        <a:lstStyle/>
        <a:p>
          <a:endParaRPr lang="ru-RU"/>
        </a:p>
      </dgm:t>
    </dgm:pt>
    <dgm:pt modelId="{70750EBE-15A5-456D-AB15-0F810620B0A0}" type="sibTrans" cxnId="{A7B408BE-DA2B-4B86-BA92-B6D1F0B0F878}">
      <dgm:prSet/>
      <dgm:spPr/>
      <dgm:t>
        <a:bodyPr/>
        <a:lstStyle/>
        <a:p>
          <a:endParaRPr lang="ru-RU"/>
        </a:p>
      </dgm:t>
    </dgm:pt>
    <dgm:pt modelId="{64F2E194-019A-467B-9281-E196F720EC07}" type="pres">
      <dgm:prSet presAssocID="{887681B3-9961-4940-A682-0B278A01A86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27867036-9A66-4FA3-9A98-CF528733C739}" type="pres">
      <dgm:prSet presAssocID="{887681B3-9961-4940-A682-0B278A01A86F}" presName="Name1" presStyleCnt="0"/>
      <dgm:spPr/>
    </dgm:pt>
    <dgm:pt modelId="{3D3CAD87-2679-4604-831E-15BCB5266B4C}" type="pres">
      <dgm:prSet presAssocID="{887681B3-9961-4940-A682-0B278A01A86F}" presName="cycle" presStyleCnt="0"/>
      <dgm:spPr/>
    </dgm:pt>
    <dgm:pt modelId="{D1C99A93-5508-49DC-B8C8-6D5F19D2BEDA}" type="pres">
      <dgm:prSet presAssocID="{887681B3-9961-4940-A682-0B278A01A86F}" presName="srcNode" presStyleLbl="node1" presStyleIdx="0" presStyleCnt="7"/>
      <dgm:spPr/>
    </dgm:pt>
    <dgm:pt modelId="{9C08AA2F-01EB-4F08-861A-CADDAA7D0E45}" type="pres">
      <dgm:prSet presAssocID="{887681B3-9961-4940-A682-0B278A01A86F}" presName="conn" presStyleLbl="parChTrans1D2" presStyleIdx="0" presStyleCnt="1" custLinFactNeighborX="-396" custLinFactNeighborY="-1"/>
      <dgm:spPr/>
      <dgm:t>
        <a:bodyPr/>
        <a:lstStyle/>
        <a:p>
          <a:endParaRPr lang="ru-RU"/>
        </a:p>
      </dgm:t>
    </dgm:pt>
    <dgm:pt modelId="{E1B463B9-EBC0-4479-A2DE-912DEE8EF12E}" type="pres">
      <dgm:prSet presAssocID="{887681B3-9961-4940-A682-0B278A01A86F}" presName="extraNode" presStyleLbl="node1" presStyleIdx="0" presStyleCnt="7"/>
      <dgm:spPr/>
    </dgm:pt>
    <dgm:pt modelId="{BA316704-12DE-4515-B176-855387CCC345}" type="pres">
      <dgm:prSet presAssocID="{887681B3-9961-4940-A682-0B278A01A86F}" presName="dstNode" presStyleLbl="node1" presStyleIdx="0" presStyleCnt="7"/>
      <dgm:spPr/>
    </dgm:pt>
    <dgm:pt modelId="{39969BCE-FB4B-472B-A313-5E07CF2F0CEA}" type="pres">
      <dgm:prSet presAssocID="{CA403842-BD12-47CA-9096-1B6BEEF60B55}" presName="text_1" presStyleLbl="node1" presStyleIdx="0" presStyleCnt="7" custScaleY="186585">
        <dgm:presLayoutVars>
          <dgm:bulletEnabled val="1"/>
        </dgm:presLayoutVars>
      </dgm:prSet>
      <dgm:spPr>
        <a:prstGeom prst="horizontalScroll">
          <a:avLst/>
        </a:prstGeom>
      </dgm:spPr>
      <dgm:t>
        <a:bodyPr/>
        <a:lstStyle/>
        <a:p>
          <a:endParaRPr lang="ru-RU"/>
        </a:p>
      </dgm:t>
    </dgm:pt>
    <dgm:pt modelId="{23529DFF-B9BE-480D-8AA6-1F743BA0AF00}" type="pres">
      <dgm:prSet presAssocID="{CA403842-BD12-47CA-9096-1B6BEEF60B55}" presName="accent_1" presStyleCnt="0"/>
      <dgm:spPr/>
    </dgm:pt>
    <dgm:pt modelId="{C4090CB3-637B-4459-97AC-2493A37FD376}" type="pres">
      <dgm:prSet presAssocID="{CA403842-BD12-47CA-9096-1B6BEEF60B55}" presName="accentRepeatNode" presStyleLbl="solidFgAcc1" presStyleIdx="0" presStyleCnt="7" custLinFactNeighborX="7814" custLinFactNeighborY="1640"/>
      <dgm:spPr/>
    </dgm:pt>
    <dgm:pt modelId="{8AC1EDC1-97D7-4CE8-8475-B28F83BEBEA9}" type="pres">
      <dgm:prSet presAssocID="{CFA472C2-C95C-442B-886F-9EC171BBD5AA}" presName="text_2" presStyleLbl="node1" presStyleIdx="1" presStyleCnt="7">
        <dgm:presLayoutVars>
          <dgm:bulletEnabled val="1"/>
        </dgm:presLayoutVars>
      </dgm:prSet>
      <dgm:spPr>
        <a:prstGeom prst="horizontalScroll">
          <a:avLst/>
        </a:prstGeom>
      </dgm:spPr>
      <dgm:t>
        <a:bodyPr/>
        <a:lstStyle/>
        <a:p>
          <a:endParaRPr lang="ru-RU"/>
        </a:p>
      </dgm:t>
    </dgm:pt>
    <dgm:pt modelId="{282ACCBB-41F2-4A3A-8022-A59AE9EE5C60}" type="pres">
      <dgm:prSet presAssocID="{CFA472C2-C95C-442B-886F-9EC171BBD5AA}" presName="accent_2" presStyleCnt="0"/>
      <dgm:spPr/>
    </dgm:pt>
    <dgm:pt modelId="{16EE31BF-12EF-434B-8725-44B3A1624C4B}" type="pres">
      <dgm:prSet presAssocID="{CFA472C2-C95C-442B-886F-9EC171BBD5AA}" presName="accentRepeatNode" presStyleLbl="solidFgAcc1" presStyleIdx="1" presStyleCnt="7"/>
      <dgm:spPr/>
    </dgm:pt>
    <dgm:pt modelId="{F81B28BE-4203-4952-B8EA-8B43779CA5E6}" type="pres">
      <dgm:prSet presAssocID="{865DCEBE-6EF7-44A6-B3A1-875708198EDD}" presName="text_3" presStyleLbl="node1" presStyleIdx="2" presStyleCnt="7" custScaleY="141457">
        <dgm:presLayoutVars>
          <dgm:bulletEnabled val="1"/>
        </dgm:presLayoutVars>
      </dgm:prSet>
      <dgm:spPr>
        <a:prstGeom prst="horizontalScroll">
          <a:avLst/>
        </a:prstGeom>
      </dgm:spPr>
      <dgm:t>
        <a:bodyPr/>
        <a:lstStyle/>
        <a:p>
          <a:endParaRPr lang="ru-RU"/>
        </a:p>
      </dgm:t>
    </dgm:pt>
    <dgm:pt modelId="{EBA46757-DB18-41EA-AAAB-249221C1618C}" type="pres">
      <dgm:prSet presAssocID="{865DCEBE-6EF7-44A6-B3A1-875708198EDD}" presName="accent_3" presStyleCnt="0"/>
      <dgm:spPr/>
    </dgm:pt>
    <dgm:pt modelId="{8977BD91-8E5F-4F05-9B6D-14B0282AE50B}" type="pres">
      <dgm:prSet presAssocID="{865DCEBE-6EF7-44A6-B3A1-875708198EDD}" presName="accentRepeatNode" presStyleLbl="solidFgAcc1" presStyleIdx="2" presStyleCnt="7"/>
      <dgm:spPr/>
    </dgm:pt>
    <dgm:pt modelId="{DFA68E79-E607-4B5E-AECB-C88B7D61293E}" type="pres">
      <dgm:prSet presAssocID="{4E42D462-3D3C-4671-B7D7-2FE27D858AC2}" presName="text_4" presStyleLbl="node1" presStyleIdx="3" presStyleCnt="7" custScaleY="136075">
        <dgm:presLayoutVars>
          <dgm:bulletEnabled val="1"/>
        </dgm:presLayoutVars>
      </dgm:prSet>
      <dgm:spPr>
        <a:prstGeom prst="horizontalScroll">
          <a:avLst/>
        </a:prstGeom>
      </dgm:spPr>
      <dgm:t>
        <a:bodyPr/>
        <a:lstStyle/>
        <a:p>
          <a:endParaRPr lang="ru-RU"/>
        </a:p>
      </dgm:t>
    </dgm:pt>
    <dgm:pt modelId="{5EB0DF94-4088-4B05-8D89-4B98783C6D9B}" type="pres">
      <dgm:prSet presAssocID="{4E42D462-3D3C-4671-B7D7-2FE27D858AC2}" presName="accent_4" presStyleCnt="0"/>
      <dgm:spPr/>
    </dgm:pt>
    <dgm:pt modelId="{4402A9B6-16E7-4DF0-BD4B-0E9C3A2C24A5}" type="pres">
      <dgm:prSet presAssocID="{4E42D462-3D3C-4671-B7D7-2FE27D858AC2}" presName="accentRepeatNode" presStyleLbl="solidFgAcc1" presStyleIdx="3" presStyleCnt="7" custLinFactNeighborX="10940" custLinFactNeighborY="-8"/>
      <dgm:spPr/>
    </dgm:pt>
    <dgm:pt modelId="{EAE551D2-2D96-4B14-A8C4-B164BE9FEDF6}" type="pres">
      <dgm:prSet presAssocID="{56D89DEC-F2BA-4CC3-B8E0-7D13EF4B761C}" presName="text_5" presStyleLbl="node1" presStyleIdx="4" presStyleCnt="7" custScaleY="168412">
        <dgm:presLayoutVars>
          <dgm:bulletEnabled val="1"/>
        </dgm:presLayoutVars>
      </dgm:prSet>
      <dgm:spPr>
        <a:prstGeom prst="horizontalScroll">
          <a:avLst/>
        </a:prstGeom>
      </dgm:spPr>
      <dgm:t>
        <a:bodyPr/>
        <a:lstStyle/>
        <a:p>
          <a:endParaRPr lang="ru-RU"/>
        </a:p>
      </dgm:t>
    </dgm:pt>
    <dgm:pt modelId="{23D33037-D1AD-490A-A028-0E697513D175}" type="pres">
      <dgm:prSet presAssocID="{56D89DEC-F2BA-4CC3-B8E0-7D13EF4B761C}" presName="accent_5" presStyleCnt="0"/>
      <dgm:spPr/>
    </dgm:pt>
    <dgm:pt modelId="{60EB3BD6-62BB-4DA6-BCB3-87CFD4B1B094}" type="pres">
      <dgm:prSet presAssocID="{56D89DEC-F2BA-4CC3-B8E0-7D13EF4B761C}" presName="accentRepeatNode" presStyleLbl="solidFgAcc1" presStyleIdx="4" presStyleCnt="7"/>
      <dgm:spPr/>
    </dgm:pt>
    <dgm:pt modelId="{21EFCA1B-A3F1-495C-9B1E-B81161694D5D}" type="pres">
      <dgm:prSet presAssocID="{7FF2FAB9-FEFA-44AF-8DDB-75DCB8E472A7}" presName="text_6" presStyleLbl="node1" presStyleIdx="5" presStyleCnt="7" custLinFactNeighborX="133" custLinFactNeighborY="-8028">
        <dgm:presLayoutVars>
          <dgm:bulletEnabled val="1"/>
        </dgm:presLayoutVars>
      </dgm:prSet>
      <dgm:spPr>
        <a:prstGeom prst="horizontalScroll">
          <a:avLst/>
        </a:prstGeom>
      </dgm:spPr>
      <dgm:t>
        <a:bodyPr/>
        <a:lstStyle/>
        <a:p>
          <a:endParaRPr lang="ru-RU"/>
        </a:p>
      </dgm:t>
    </dgm:pt>
    <dgm:pt modelId="{8D3538D0-B489-4DB0-8B49-B294CF394DE9}" type="pres">
      <dgm:prSet presAssocID="{7FF2FAB9-FEFA-44AF-8DDB-75DCB8E472A7}" presName="accent_6" presStyleCnt="0"/>
      <dgm:spPr/>
    </dgm:pt>
    <dgm:pt modelId="{25D42EE6-1363-4C06-BEEC-180344E33851}" type="pres">
      <dgm:prSet presAssocID="{7FF2FAB9-FEFA-44AF-8DDB-75DCB8E472A7}" presName="accentRepeatNode" presStyleLbl="solidFgAcc1" presStyleIdx="5" presStyleCnt="7" custLinFactNeighborX="-170" custLinFactNeighborY="1408"/>
      <dgm:spPr/>
    </dgm:pt>
    <dgm:pt modelId="{357AD20B-38F0-4571-9383-C6954CD67FD1}" type="pres">
      <dgm:prSet presAssocID="{6110410F-8123-4D89-83AE-7C9678A0C27A}" presName="text_7" presStyleLbl="node1" presStyleIdx="6" presStyleCnt="7" custScaleY="138073">
        <dgm:presLayoutVars>
          <dgm:bulletEnabled val="1"/>
        </dgm:presLayoutVars>
      </dgm:prSet>
      <dgm:spPr>
        <a:prstGeom prst="horizontalScroll">
          <a:avLst/>
        </a:prstGeom>
      </dgm:spPr>
      <dgm:t>
        <a:bodyPr/>
        <a:lstStyle/>
        <a:p>
          <a:endParaRPr lang="ru-RU"/>
        </a:p>
      </dgm:t>
    </dgm:pt>
    <dgm:pt modelId="{FAF5991E-71FC-4F72-B56C-4A94F398FFEF}" type="pres">
      <dgm:prSet presAssocID="{6110410F-8123-4D89-83AE-7C9678A0C27A}" presName="accent_7" presStyleCnt="0"/>
      <dgm:spPr/>
    </dgm:pt>
    <dgm:pt modelId="{BA5CA92C-B1E9-446F-BBAA-6B162058E029}" type="pres">
      <dgm:prSet presAssocID="{6110410F-8123-4D89-83AE-7C9678A0C27A}" presName="accentRepeatNode" presStyleLbl="solidFgAcc1" presStyleIdx="6" presStyleCnt="7"/>
      <dgm:spPr/>
    </dgm:pt>
  </dgm:ptLst>
  <dgm:cxnLst>
    <dgm:cxn modelId="{4F4DC618-FD25-4E9C-B7C4-E16AA073AAE9}" type="presOf" srcId="{4E42D462-3D3C-4671-B7D7-2FE27D858AC2}" destId="{DFA68E79-E607-4B5E-AECB-C88B7D61293E}" srcOrd="0" destOrd="0" presId="urn:microsoft.com/office/officeart/2008/layout/VerticalCurvedList"/>
    <dgm:cxn modelId="{92570095-0986-408A-9095-20422922C49C}" srcId="{887681B3-9961-4940-A682-0B278A01A86F}" destId="{CA403842-BD12-47CA-9096-1B6BEEF60B55}" srcOrd="0" destOrd="0" parTransId="{9FB5B9F3-3A76-43F5-A164-4323051DFF35}" sibTransId="{E1E40099-1CE7-4E8F-BA5F-76D8BB92ADBC}"/>
    <dgm:cxn modelId="{7236E661-EB58-41A3-8469-DE08D80B3D28}" srcId="{887681B3-9961-4940-A682-0B278A01A86F}" destId="{CFA472C2-C95C-442B-886F-9EC171BBD5AA}" srcOrd="1" destOrd="0" parTransId="{4513421A-C905-4A72-954E-80F500876CC6}" sibTransId="{7531AC07-F2EE-43FA-815D-1ADD37E2DDC7}"/>
    <dgm:cxn modelId="{A57854A7-A457-4F07-83FF-3F29F7D33B03}" srcId="{887681B3-9961-4940-A682-0B278A01A86F}" destId="{56D89DEC-F2BA-4CC3-B8E0-7D13EF4B761C}" srcOrd="4" destOrd="0" parTransId="{6BAE0AD4-B395-419F-9A48-7FCF9C03C651}" sibTransId="{26A40CF6-B539-460C-BE45-1373CDE7126C}"/>
    <dgm:cxn modelId="{A3D2E685-CA25-4377-A6E2-EF3DA5EEBFDA}" type="presOf" srcId="{CFA472C2-C95C-442B-886F-9EC171BBD5AA}" destId="{8AC1EDC1-97D7-4CE8-8475-B28F83BEBEA9}" srcOrd="0" destOrd="0" presId="urn:microsoft.com/office/officeart/2008/layout/VerticalCurvedList"/>
    <dgm:cxn modelId="{41D065E0-3E39-440F-9352-C681B56D5E90}" type="presOf" srcId="{CA403842-BD12-47CA-9096-1B6BEEF60B55}" destId="{39969BCE-FB4B-472B-A313-5E07CF2F0CEA}" srcOrd="0" destOrd="0" presId="urn:microsoft.com/office/officeart/2008/layout/VerticalCurvedList"/>
    <dgm:cxn modelId="{53C9638C-E679-4BF1-81A9-D8F2E576BCDF}" srcId="{887681B3-9961-4940-A682-0B278A01A86F}" destId="{4E42D462-3D3C-4671-B7D7-2FE27D858AC2}" srcOrd="3" destOrd="0" parTransId="{A867CF20-5405-480B-8FE4-8B731D611884}" sibTransId="{CA606DBC-5414-4DB9-B266-9349C5787B83}"/>
    <dgm:cxn modelId="{794B97D1-C1F0-469A-8838-B6C963D8A500}" type="presOf" srcId="{E1E40099-1CE7-4E8F-BA5F-76D8BB92ADBC}" destId="{9C08AA2F-01EB-4F08-861A-CADDAA7D0E45}" srcOrd="0" destOrd="0" presId="urn:microsoft.com/office/officeart/2008/layout/VerticalCurvedList"/>
    <dgm:cxn modelId="{673E9A1D-911F-4E26-88FC-A8C1A0246ADC}" srcId="{887681B3-9961-4940-A682-0B278A01A86F}" destId="{865DCEBE-6EF7-44A6-B3A1-875708198EDD}" srcOrd="2" destOrd="0" parTransId="{A5D4E7A5-B197-4781-A6CE-DD0F5885C575}" sibTransId="{634FFDF3-1FAB-49AA-B84F-194732F7CA3A}"/>
    <dgm:cxn modelId="{AAF7DCD1-0086-466A-9C17-F466512E3874}" type="presOf" srcId="{887681B3-9961-4940-A682-0B278A01A86F}" destId="{64F2E194-019A-467B-9281-E196F720EC07}" srcOrd="0" destOrd="0" presId="urn:microsoft.com/office/officeart/2008/layout/VerticalCurvedList"/>
    <dgm:cxn modelId="{55E0E4FA-A2AB-4A8C-8D39-CCFFF37E6E6C}" srcId="{887681B3-9961-4940-A682-0B278A01A86F}" destId="{7FF2FAB9-FEFA-44AF-8DDB-75DCB8E472A7}" srcOrd="5" destOrd="0" parTransId="{C5E797C9-AA79-4C38-8B08-3D07322BCFB2}" sibTransId="{E405E4F0-91DB-4363-8DFD-14F6D34B7E14}"/>
    <dgm:cxn modelId="{B8832F10-0A7D-4E3C-AD8C-07FC0733EB68}" type="presOf" srcId="{6110410F-8123-4D89-83AE-7C9678A0C27A}" destId="{357AD20B-38F0-4571-9383-C6954CD67FD1}" srcOrd="0" destOrd="0" presId="urn:microsoft.com/office/officeart/2008/layout/VerticalCurvedList"/>
    <dgm:cxn modelId="{A7B408BE-DA2B-4B86-BA92-B6D1F0B0F878}" srcId="{887681B3-9961-4940-A682-0B278A01A86F}" destId="{6110410F-8123-4D89-83AE-7C9678A0C27A}" srcOrd="6" destOrd="0" parTransId="{AB8E9B23-56E4-4103-84D3-4E674C648B9D}" sibTransId="{70750EBE-15A5-456D-AB15-0F810620B0A0}"/>
    <dgm:cxn modelId="{2B403886-8B42-4529-8819-0263C5096A42}" srcId="{887681B3-9961-4940-A682-0B278A01A86F}" destId="{E8983EE8-62AF-478A-98C5-611B5FD4BB67}" srcOrd="7" destOrd="0" parTransId="{89991FE0-E151-4759-859D-0DF69E50E591}" sibTransId="{0059B5F1-5661-42FF-B963-112F3A45E699}"/>
    <dgm:cxn modelId="{AFF2D37C-64BA-4430-9A62-C79FA4313B1B}" type="presOf" srcId="{865DCEBE-6EF7-44A6-B3A1-875708198EDD}" destId="{F81B28BE-4203-4952-B8EA-8B43779CA5E6}" srcOrd="0" destOrd="0" presId="urn:microsoft.com/office/officeart/2008/layout/VerticalCurvedList"/>
    <dgm:cxn modelId="{D094F014-0569-4419-A5D3-98552AD4FCA1}" type="presOf" srcId="{56D89DEC-F2BA-4CC3-B8E0-7D13EF4B761C}" destId="{EAE551D2-2D96-4B14-A8C4-B164BE9FEDF6}" srcOrd="0" destOrd="0" presId="urn:microsoft.com/office/officeart/2008/layout/VerticalCurvedList"/>
    <dgm:cxn modelId="{0AA452D9-83B2-459F-A198-50D1ABCF7536}" type="presOf" srcId="{7FF2FAB9-FEFA-44AF-8DDB-75DCB8E472A7}" destId="{21EFCA1B-A3F1-495C-9B1E-B81161694D5D}" srcOrd="0" destOrd="0" presId="urn:microsoft.com/office/officeart/2008/layout/VerticalCurvedList"/>
    <dgm:cxn modelId="{B58CC3B5-8242-4549-8014-85BBB2B13CEE}" type="presParOf" srcId="{64F2E194-019A-467B-9281-E196F720EC07}" destId="{27867036-9A66-4FA3-9A98-CF528733C739}" srcOrd="0" destOrd="0" presId="urn:microsoft.com/office/officeart/2008/layout/VerticalCurvedList"/>
    <dgm:cxn modelId="{8177E55F-C5AD-4414-B3D0-B39429ABA1DA}" type="presParOf" srcId="{27867036-9A66-4FA3-9A98-CF528733C739}" destId="{3D3CAD87-2679-4604-831E-15BCB5266B4C}" srcOrd="0" destOrd="0" presId="urn:microsoft.com/office/officeart/2008/layout/VerticalCurvedList"/>
    <dgm:cxn modelId="{D6301DDF-6178-4826-BD77-DCBD5E7FF1F3}" type="presParOf" srcId="{3D3CAD87-2679-4604-831E-15BCB5266B4C}" destId="{D1C99A93-5508-49DC-B8C8-6D5F19D2BEDA}" srcOrd="0" destOrd="0" presId="urn:microsoft.com/office/officeart/2008/layout/VerticalCurvedList"/>
    <dgm:cxn modelId="{D343A625-5EDA-40A7-BF52-967B852E268D}" type="presParOf" srcId="{3D3CAD87-2679-4604-831E-15BCB5266B4C}" destId="{9C08AA2F-01EB-4F08-861A-CADDAA7D0E45}" srcOrd="1" destOrd="0" presId="urn:microsoft.com/office/officeart/2008/layout/VerticalCurvedList"/>
    <dgm:cxn modelId="{A0E2FBB5-150D-4D30-BDAF-7E68F85D3071}" type="presParOf" srcId="{3D3CAD87-2679-4604-831E-15BCB5266B4C}" destId="{E1B463B9-EBC0-4479-A2DE-912DEE8EF12E}" srcOrd="2" destOrd="0" presId="urn:microsoft.com/office/officeart/2008/layout/VerticalCurvedList"/>
    <dgm:cxn modelId="{E195BB70-42D9-4F5D-911C-3268687C9C1E}" type="presParOf" srcId="{3D3CAD87-2679-4604-831E-15BCB5266B4C}" destId="{BA316704-12DE-4515-B176-855387CCC345}" srcOrd="3" destOrd="0" presId="urn:microsoft.com/office/officeart/2008/layout/VerticalCurvedList"/>
    <dgm:cxn modelId="{B703B3D5-DBF7-48A3-88D2-75961E7D2451}" type="presParOf" srcId="{27867036-9A66-4FA3-9A98-CF528733C739}" destId="{39969BCE-FB4B-472B-A313-5E07CF2F0CEA}" srcOrd="1" destOrd="0" presId="urn:microsoft.com/office/officeart/2008/layout/VerticalCurvedList"/>
    <dgm:cxn modelId="{ED6E146B-0900-4EFF-BB58-8510D13D8260}" type="presParOf" srcId="{27867036-9A66-4FA3-9A98-CF528733C739}" destId="{23529DFF-B9BE-480D-8AA6-1F743BA0AF00}" srcOrd="2" destOrd="0" presId="urn:microsoft.com/office/officeart/2008/layout/VerticalCurvedList"/>
    <dgm:cxn modelId="{1895D2F1-F27F-468F-B14D-92B81F30C781}" type="presParOf" srcId="{23529DFF-B9BE-480D-8AA6-1F743BA0AF00}" destId="{C4090CB3-637B-4459-97AC-2493A37FD376}" srcOrd="0" destOrd="0" presId="urn:microsoft.com/office/officeart/2008/layout/VerticalCurvedList"/>
    <dgm:cxn modelId="{CAD5C9EA-3A3C-4D64-8476-7957A298FD42}" type="presParOf" srcId="{27867036-9A66-4FA3-9A98-CF528733C739}" destId="{8AC1EDC1-97D7-4CE8-8475-B28F83BEBEA9}" srcOrd="3" destOrd="0" presId="urn:microsoft.com/office/officeart/2008/layout/VerticalCurvedList"/>
    <dgm:cxn modelId="{E5CB5CCE-A3AA-4553-B13B-5A3FFC27C38D}" type="presParOf" srcId="{27867036-9A66-4FA3-9A98-CF528733C739}" destId="{282ACCBB-41F2-4A3A-8022-A59AE9EE5C60}" srcOrd="4" destOrd="0" presId="urn:microsoft.com/office/officeart/2008/layout/VerticalCurvedList"/>
    <dgm:cxn modelId="{72151B02-5040-4A3C-AAA8-B852A34E4EAA}" type="presParOf" srcId="{282ACCBB-41F2-4A3A-8022-A59AE9EE5C60}" destId="{16EE31BF-12EF-434B-8725-44B3A1624C4B}" srcOrd="0" destOrd="0" presId="urn:microsoft.com/office/officeart/2008/layout/VerticalCurvedList"/>
    <dgm:cxn modelId="{B95917B5-2193-47B8-B556-B5C37C422E0C}" type="presParOf" srcId="{27867036-9A66-4FA3-9A98-CF528733C739}" destId="{F81B28BE-4203-4952-B8EA-8B43779CA5E6}" srcOrd="5" destOrd="0" presId="urn:microsoft.com/office/officeart/2008/layout/VerticalCurvedList"/>
    <dgm:cxn modelId="{B3D50B1A-49F9-47B3-90CE-5AE842DD62AF}" type="presParOf" srcId="{27867036-9A66-4FA3-9A98-CF528733C739}" destId="{EBA46757-DB18-41EA-AAAB-249221C1618C}" srcOrd="6" destOrd="0" presId="urn:microsoft.com/office/officeart/2008/layout/VerticalCurvedList"/>
    <dgm:cxn modelId="{28D22B17-5814-4C6E-805D-5BC2CBAF135C}" type="presParOf" srcId="{EBA46757-DB18-41EA-AAAB-249221C1618C}" destId="{8977BD91-8E5F-4F05-9B6D-14B0282AE50B}" srcOrd="0" destOrd="0" presId="urn:microsoft.com/office/officeart/2008/layout/VerticalCurvedList"/>
    <dgm:cxn modelId="{006D1F57-9411-448B-89B4-F6E6A68EA862}" type="presParOf" srcId="{27867036-9A66-4FA3-9A98-CF528733C739}" destId="{DFA68E79-E607-4B5E-AECB-C88B7D61293E}" srcOrd="7" destOrd="0" presId="urn:microsoft.com/office/officeart/2008/layout/VerticalCurvedList"/>
    <dgm:cxn modelId="{DDCE8AD9-13A4-439E-A027-A736E0C4A9FE}" type="presParOf" srcId="{27867036-9A66-4FA3-9A98-CF528733C739}" destId="{5EB0DF94-4088-4B05-8D89-4B98783C6D9B}" srcOrd="8" destOrd="0" presId="urn:microsoft.com/office/officeart/2008/layout/VerticalCurvedList"/>
    <dgm:cxn modelId="{B07ACA86-C4AA-4E77-89E2-A7C53BD478DC}" type="presParOf" srcId="{5EB0DF94-4088-4B05-8D89-4B98783C6D9B}" destId="{4402A9B6-16E7-4DF0-BD4B-0E9C3A2C24A5}" srcOrd="0" destOrd="0" presId="urn:microsoft.com/office/officeart/2008/layout/VerticalCurvedList"/>
    <dgm:cxn modelId="{C8B7631D-D0F5-4AC2-BF6E-8F105441B483}" type="presParOf" srcId="{27867036-9A66-4FA3-9A98-CF528733C739}" destId="{EAE551D2-2D96-4B14-A8C4-B164BE9FEDF6}" srcOrd="9" destOrd="0" presId="urn:microsoft.com/office/officeart/2008/layout/VerticalCurvedList"/>
    <dgm:cxn modelId="{DD63E731-0F89-48C9-B983-92463C94902A}" type="presParOf" srcId="{27867036-9A66-4FA3-9A98-CF528733C739}" destId="{23D33037-D1AD-490A-A028-0E697513D175}" srcOrd="10" destOrd="0" presId="urn:microsoft.com/office/officeart/2008/layout/VerticalCurvedList"/>
    <dgm:cxn modelId="{F14AA476-6BA8-4C0F-9B52-FA1FB24FBDB8}" type="presParOf" srcId="{23D33037-D1AD-490A-A028-0E697513D175}" destId="{60EB3BD6-62BB-4DA6-BCB3-87CFD4B1B094}" srcOrd="0" destOrd="0" presId="urn:microsoft.com/office/officeart/2008/layout/VerticalCurvedList"/>
    <dgm:cxn modelId="{89045005-C84C-4620-9D5E-CC5844A92E96}" type="presParOf" srcId="{27867036-9A66-4FA3-9A98-CF528733C739}" destId="{21EFCA1B-A3F1-495C-9B1E-B81161694D5D}" srcOrd="11" destOrd="0" presId="urn:microsoft.com/office/officeart/2008/layout/VerticalCurvedList"/>
    <dgm:cxn modelId="{F8570C5F-7EDC-415A-84E0-99B3F3474E68}" type="presParOf" srcId="{27867036-9A66-4FA3-9A98-CF528733C739}" destId="{8D3538D0-B489-4DB0-8B49-B294CF394DE9}" srcOrd="12" destOrd="0" presId="urn:microsoft.com/office/officeart/2008/layout/VerticalCurvedList"/>
    <dgm:cxn modelId="{B4586FA9-1F44-4D56-94E8-64AA465E9ACB}" type="presParOf" srcId="{8D3538D0-B489-4DB0-8B49-B294CF394DE9}" destId="{25D42EE6-1363-4C06-BEEC-180344E33851}" srcOrd="0" destOrd="0" presId="urn:microsoft.com/office/officeart/2008/layout/VerticalCurvedList"/>
    <dgm:cxn modelId="{CE2B943D-B065-43B2-8246-FE8FBCC76CE8}" type="presParOf" srcId="{27867036-9A66-4FA3-9A98-CF528733C739}" destId="{357AD20B-38F0-4571-9383-C6954CD67FD1}" srcOrd="13" destOrd="0" presId="urn:microsoft.com/office/officeart/2008/layout/VerticalCurvedList"/>
    <dgm:cxn modelId="{3BF66F3C-9427-4D92-BB7A-9EB819F7C1CF}" type="presParOf" srcId="{27867036-9A66-4FA3-9A98-CF528733C739}" destId="{FAF5991E-71FC-4F72-B56C-4A94F398FFEF}" srcOrd="14" destOrd="0" presId="urn:microsoft.com/office/officeart/2008/layout/VerticalCurvedList"/>
    <dgm:cxn modelId="{0A3F9451-7B4C-4E1B-988B-3686FF120ABA}" type="presParOf" srcId="{FAF5991E-71FC-4F72-B56C-4A94F398FFEF}" destId="{BA5CA92C-B1E9-446F-BBAA-6B162058E029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F8D7189-E615-4214-9549-73E966E99DD8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248C269-1C6B-48B5-A8FF-E2DE7A2B1378}">
      <dgm:prSet phldrT="[Текст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alt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 классы изучают различные виды  растений, пригодных для выращивания </a:t>
          </a:r>
          <a:r>
            <a:rPr lang="ru-RU" altLang="ru-RU" sz="24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микрозелени</a:t>
          </a:r>
          <a:r>
            <a:rPr lang="ru-RU" alt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виды почв, системы полива</a:t>
          </a:r>
          <a:endParaRPr lang="ru-RU" sz="2400" dirty="0">
            <a:solidFill>
              <a:schemeClr val="tx1"/>
            </a:solidFill>
          </a:endParaRPr>
        </a:p>
      </dgm:t>
    </dgm:pt>
    <dgm:pt modelId="{A5186958-AB89-49E8-9779-33A74C22816B}" type="parTrans" cxnId="{BCC04A7A-C0CA-4BB7-AF1C-0B02378BB137}">
      <dgm:prSet/>
      <dgm:spPr/>
      <dgm:t>
        <a:bodyPr/>
        <a:lstStyle/>
        <a:p>
          <a:endParaRPr lang="ru-RU"/>
        </a:p>
      </dgm:t>
    </dgm:pt>
    <dgm:pt modelId="{FB52843D-8685-40F7-B42B-CB73FC1A2B8E}" type="sibTrans" cxnId="{BCC04A7A-C0CA-4BB7-AF1C-0B02378BB137}">
      <dgm:prSet/>
      <dgm:spPr/>
      <dgm:t>
        <a:bodyPr/>
        <a:lstStyle/>
        <a:p>
          <a:endParaRPr lang="ru-RU"/>
        </a:p>
      </dgm:t>
    </dgm:pt>
    <dgm:pt modelId="{6A5C6D01-1E4F-49E4-9901-0877D7A43786}">
      <dgm:prSet phldrT="[Текст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alt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 классы выращивают растения на различных видах </a:t>
          </a:r>
          <a:r>
            <a:rPr lang="ru-RU" altLang="ru-RU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субстракта</a:t>
          </a:r>
          <a:r>
            <a:rPr lang="ru-RU" alt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используют музыку, полив, свет;</a:t>
          </a:r>
          <a:endParaRPr lang="ru-RU" dirty="0">
            <a:solidFill>
              <a:schemeClr val="tx1"/>
            </a:solidFill>
          </a:endParaRPr>
        </a:p>
      </dgm:t>
    </dgm:pt>
    <dgm:pt modelId="{3B218CC1-D841-444E-A605-D01408887126}" type="parTrans" cxnId="{A3B92708-A65A-4BEC-9965-B9CB2DF07BDA}">
      <dgm:prSet/>
      <dgm:spPr/>
      <dgm:t>
        <a:bodyPr/>
        <a:lstStyle/>
        <a:p>
          <a:endParaRPr lang="ru-RU"/>
        </a:p>
      </dgm:t>
    </dgm:pt>
    <dgm:pt modelId="{06ABD2C8-4560-4A74-81BB-9D64C9C78C85}" type="sibTrans" cxnId="{A3B92708-A65A-4BEC-9965-B9CB2DF07BDA}">
      <dgm:prSet/>
      <dgm:spPr/>
      <dgm:t>
        <a:bodyPr/>
        <a:lstStyle/>
        <a:p>
          <a:endParaRPr lang="ru-RU"/>
        </a:p>
      </dgm:t>
    </dgm:pt>
    <dgm:pt modelId="{C43AF9EC-1EB8-4843-A8C7-B9050DAA9E5A}">
      <dgm:prSet phldrT="[Текст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alt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 классы разрабатывают рецепты здорового питания, приготовление </a:t>
          </a:r>
          <a:r>
            <a:rPr lang="ru-RU" altLang="ru-RU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смузи</a:t>
          </a:r>
          <a:r>
            <a:rPr lang="ru-RU" alt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из</a:t>
          </a:r>
          <a:r>
            <a:rPr lang="en-US" alt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altLang="ru-RU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микрозелени</a:t>
          </a:r>
          <a:r>
            <a:rPr lang="ru-RU" alt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dirty="0">
            <a:solidFill>
              <a:schemeClr val="tx1"/>
            </a:solidFill>
          </a:endParaRPr>
        </a:p>
      </dgm:t>
    </dgm:pt>
    <dgm:pt modelId="{D33DC561-A0B0-4A44-8E46-7E7596C225FD}" type="parTrans" cxnId="{0CAABCE6-FF16-409E-AA00-D88B9B6350F8}">
      <dgm:prSet/>
      <dgm:spPr/>
      <dgm:t>
        <a:bodyPr/>
        <a:lstStyle/>
        <a:p>
          <a:endParaRPr lang="ru-RU"/>
        </a:p>
      </dgm:t>
    </dgm:pt>
    <dgm:pt modelId="{0E0E3437-AE39-490A-8F19-45F822B8B8B4}" type="sibTrans" cxnId="{0CAABCE6-FF16-409E-AA00-D88B9B6350F8}">
      <dgm:prSet/>
      <dgm:spPr/>
      <dgm:t>
        <a:bodyPr/>
        <a:lstStyle/>
        <a:p>
          <a:endParaRPr lang="ru-RU"/>
        </a:p>
      </dgm:t>
    </dgm:pt>
    <dgm:pt modelId="{26A0F25D-B035-4E6A-8103-E59995DAE73B}">
      <dgm:prSet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alt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участие обучающихся 8-9 классы в конкурсе </a:t>
          </a:r>
          <a:r>
            <a:rPr lang="en-US" alt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WORDSKILLS</a:t>
          </a:r>
          <a:r>
            <a:rPr lang="ru-RU" alt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UNIOR</a:t>
          </a:r>
          <a:endParaRPr lang="ru-RU" dirty="0">
            <a:solidFill>
              <a:schemeClr val="tx1"/>
            </a:solidFill>
          </a:endParaRPr>
        </a:p>
      </dgm:t>
    </dgm:pt>
    <dgm:pt modelId="{BCE6E087-C1D6-4E4E-9CA4-8A77B5778ED2}" type="parTrans" cxnId="{757F696E-026E-49FC-BA14-3317D4F1539F}">
      <dgm:prSet/>
      <dgm:spPr/>
      <dgm:t>
        <a:bodyPr/>
        <a:lstStyle/>
        <a:p>
          <a:endParaRPr lang="ru-RU"/>
        </a:p>
      </dgm:t>
    </dgm:pt>
    <dgm:pt modelId="{8A7DFA3C-A3CF-4D78-8938-17EBDCCD8D42}" type="sibTrans" cxnId="{757F696E-026E-49FC-BA14-3317D4F1539F}">
      <dgm:prSet/>
      <dgm:spPr/>
      <dgm:t>
        <a:bodyPr/>
        <a:lstStyle/>
        <a:p>
          <a:endParaRPr lang="ru-RU"/>
        </a:p>
      </dgm:t>
    </dgm:pt>
    <dgm:pt modelId="{0A75288A-1B40-4BC4-B955-9606B3D12079}" type="pres">
      <dgm:prSet presAssocID="{9F8D7189-E615-4214-9549-73E966E99DD8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974A1CB-AC08-4BEE-BEBC-DE70F2407A5C}" type="pres">
      <dgm:prSet presAssocID="{9F8D7189-E615-4214-9549-73E966E99DD8}" presName="dummyMaxCanvas" presStyleCnt="0">
        <dgm:presLayoutVars/>
      </dgm:prSet>
      <dgm:spPr/>
    </dgm:pt>
    <dgm:pt modelId="{51BDAE88-78CA-4B58-9163-B65AD7833FA1}" type="pres">
      <dgm:prSet presAssocID="{9F8D7189-E615-4214-9549-73E966E99DD8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577CB4-0DC5-4EE9-8529-04995AA7FB63}" type="pres">
      <dgm:prSet presAssocID="{9F8D7189-E615-4214-9549-73E966E99DD8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20CBE8-536A-4DB6-AE28-BEBB19C1F81B}" type="pres">
      <dgm:prSet presAssocID="{9F8D7189-E615-4214-9549-73E966E99DD8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5528B4-55E8-4AE9-8E57-C0EE65C77406}" type="pres">
      <dgm:prSet presAssocID="{9F8D7189-E615-4214-9549-73E966E99DD8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385E03-79AB-4936-8E58-74293C8C07A6}" type="pres">
      <dgm:prSet presAssocID="{9F8D7189-E615-4214-9549-73E966E99DD8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6C4135-57DF-495E-BD89-10839223C399}" type="pres">
      <dgm:prSet presAssocID="{9F8D7189-E615-4214-9549-73E966E99DD8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CD2626-7696-418F-9D78-2307AB003F2F}" type="pres">
      <dgm:prSet presAssocID="{9F8D7189-E615-4214-9549-73E966E99DD8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96C063-A4ED-492C-8903-BD55F5165BD4}" type="pres">
      <dgm:prSet presAssocID="{9F8D7189-E615-4214-9549-73E966E99DD8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14527A-33DB-49CC-81AC-A2F6812F842A}" type="pres">
      <dgm:prSet presAssocID="{9F8D7189-E615-4214-9549-73E966E99DD8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AAA9AC-3FBA-4CAD-9880-E00E8AD74204}" type="pres">
      <dgm:prSet presAssocID="{9F8D7189-E615-4214-9549-73E966E99DD8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20A807-9AFF-4D31-B494-0D6C389ED2D7}" type="pres">
      <dgm:prSet presAssocID="{9F8D7189-E615-4214-9549-73E966E99DD8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C3015A-8398-4EE7-AA87-31B39A6E1158}" type="presOf" srcId="{6A5C6D01-1E4F-49E4-9901-0877D7A43786}" destId="{94577CB4-0DC5-4EE9-8529-04995AA7FB63}" srcOrd="0" destOrd="0" presId="urn:microsoft.com/office/officeart/2005/8/layout/vProcess5"/>
    <dgm:cxn modelId="{E57BF4F2-9944-4E52-8D3C-E3A9E887F4AC}" type="presOf" srcId="{26A0F25D-B035-4E6A-8103-E59995DAE73B}" destId="{FD5528B4-55E8-4AE9-8E57-C0EE65C77406}" srcOrd="0" destOrd="0" presId="urn:microsoft.com/office/officeart/2005/8/layout/vProcess5"/>
    <dgm:cxn modelId="{0CAABCE6-FF16-409E-AA00-D88B9B6350F8}" srcId="{9F8D7189-E615-4214-9549-73E966E99DD8}" destId="{C43AF9EC-1EB8-4843-A8C7-B9050DAA9E5A}" srcOrd="2" destOrd="0" parTransId="{D33DC561-A0B0-4A44-8E46-7E7596C225FD}" sibTransId="{0E0E3437-AE39-490A-8F19-45F822B8B8B4}"/>
    <dgm:cxn modelId="{8C1A3893-3670-4740-B716-9F4BF8310987}" type="presOf" srcId="{FB52843D-8685-40F7-B42B-CB73FC1A2B8E}" destId="{18385E03-79AB-4936-8E58-74293C8C07A6}" srcOrd="0" destOrd="0" presId="urn:microsoft.com/office/officeart/2005/8/layout/vProcess5"/>
    <dgm:cxn modelId="{545008CD-5950-4887-83AC-D3F8330DA7CA}" type="presOf" srcId="{C43AF9EC-1EB8-4843-A8C7-B9050DAA9E5A}" destId="{62AAA9AC-3FBA-4CAD-9880-E00E8AD74204}" srcOrd="1" destOrd="0" presId="urn:microsoft.com/office/officeart/2005/8/layout/vProcess5"/>
    <dgm:cxn modelId="{8064F1A9-DFB7-4F1F-94B2-5D69CCD3E684}" type="presOf" srcId="{C43AF9EC-1EB8-4843-A8C7-B9050DAA9E5A}" destId="{9920CBE8-536A-4DB6-AE28-BEBB19C1F81B}" srcOrd="0" destOrd="0" presId="urn:microsoft.com/office/officeart/2005/8/layout/vProcess5"/>
    <dgm:cxn modelId="{88CBDF2C-87AE-4ABC-A565-6990857B741C}" type="presOf" srcId="{0E0E3437-AE39-490A-8F19-45F822B8B8B4}" destId="{99CD2626-7696-418F-9D78-2307AB003F2F}" srcOrd="0" destOrd="0" presId="urn:microsoft.com/office/officeart/2005/8/layout/vProcess5"/>
    <dgm:cxn modelId="{A3B92708-A65A-4BEC-9965-B9CB2DF07BDA}" srcId="{9F8D7189-E615-4214-9549-73E966E99DD8}" destId="{6A5C6D01-1E4F-49E4-9901-0877D7A43786}" srcOrd="1" destOrd="0" parTransId="{3B218CC1-D841-444E-A605-D01408887126}" sibTransId="{06ABD2C8-4560-4A74-81BB-9D64C9C78C85}"/>
    <dgm:cxn modelId="{8808F387-3BDC-4C8A-BBE6-D637B23789C0}" type="presOf" srcId="{E248C269-1C6B-48B5-A8FF-E2DE7A2B1378}" destId="{51BDAE88-78CA-4B58-9163-B65AD7833FA1}" srcOrd="0" destOrd="0" presId="urn:microsoft.com/office/officeart/2005/8/layout/vProcess5"/>
    <dgm:cxn modelId="{BCC04A7A-C0CA-4BB7-AF1C-0B02378BB137}" srcId="{9F8D7189-E615-4214-9549-73E966E99DD8}" destId="{E248C269-1C6B-48B5-A8FF-E2DE7A2B1378}" srcOrd="0" destOrd="0" parTransId="{A5186958-AB89-49E8-9779-33A74C22816B}" sibTransId="{FB52843D-8685-40F7-B42B-CB73FC1A2B8E}"/>
    <dgm:cxn modelId="{D1E97582-1ACB-4BB3-93BF-0A86CE2480BE}" type="presOf" srcId="{9F8D7189-E615-4214-9549-73E966E99DD8}" destId="{0A75288A-1B40-4BC4-B955-9606B3D12079}" srcOrd="0" destOrd="0" presId="urn:microsoft.com/office/officeart/2005/8/layout/vProcess5"/>
    <dgm:cxn modelId="{0DD31154-A00E-4CB3-AA54-55C71730B848}" type="presOf" srcId="{26A0F25D-B035-4E6A-8103-E59995DAE73B}" destId="{FA20A807-9AFF-4D31-B494-0D6C389ED2D7}" srcOrd="1" destOrd="0" presId="urn:microsoft.com/office/officeart/2005/8/layout/vProcess5"/>
    <dgm:cxn modelId="{FA7F5FD0-11C3-478C-91CB-7449DCC169CC}" type="presOf" srcId="{6A5C6D01-1E4F-49E4-9901-0877D7A43786}" destId="{3D14527A-33DB-49CC-81AC-A2F6812F842A}" srcOrd="1" destOrd="0" presId="urn:microsoft.com/office/officeart/2005/8/layout/vProcess5"/>
    <dgm:cxn modelId="{757F696E-026E-49FC-BA14-3317D4F1539F}" srcId="{9F8D7189-E615-4214-9549-73E966E99DD8}" destId="{26A0F25D-B035-4E6A-8103-E59995DAE73B}" srcOrd="3" destOrd="0" parTransId="{BCE6E087-C1D6-4E4E-9CA4-8A77B5778ED2}" sibTransId="{8A7DFA3C-A3CF-4D78-8938-17EBDCCD8D42}"/>
    <dgm:cxn modelId="{24BD41A9-2E9A-44E8-87AA-45F5ABBC8BB2}" type="presOf" srcId="{06ABD2C8-4560-4A74-81BB-9D64C9C78C85}" destId="{6B6C4135-57DF-495E-BD89-10839223C399}" srcOrd="0" destOrd="0" presId="urn:microsoft.com/office/officeart/2005/8/layout/vProcess5"/>
    <dgm:cxn modelId="{F27938B5-D7FE-498D-B621-CB023E0D00CA}" type="presOf" srcId="{E248C269-1C6B-48B5-A8FF-E2DE7A2B1378}" destId="{4496C063-A4ED-492C-8903-BD55F5165BD4}" srcOrd="1" destOrd="0" presId="urn:microsoft.com/office/officeart/2005/8/layout/vProcess5"/>
    <dgm:cxn modelId="{19F75EDD-0465-4C31-A4E3-81ADEE9D8683}" type="presParOf" srcId="{0A75288A-1B40-4BC4-B955-9606B3D12079}" destId="{3974A1CB-AC08-4BEE-BEBC-DE70F2407A5C}" srcOrd="0" destOrd="0" presId="urn:microsoft.com/office/officeart/2005/8/layout/vProcess5"/>
    <dgm:cxn modelId="{4715F5A7-BA6E-42A6-8A3D-E7A3FB532664}" type="presParOf" srcId="{0A75288A-1B40-4BC4-B955-9606B3D12079}" destId="{51BDAE88-78CA-4B58-9163-B65AD7833FA1}" srcOrd="1" destOrd="0" presId="urn:microsoft.com/office/officeart/2005/8/layout/vProcess5"/>
    <dgm:cxn modelId="{54AEC1A6-1D25-45D9-B88E-079587C58ABD}" type="presParOf" srcId="{0A75288A-1B40-4BC4-B955-9606B3D12079}" destId="{94577CB4-0DC5-4EE9-8529-04995AA7FB63}" srcOrd="2" destOrd="0" presId="urn:microsoft.com/office/officeart/2005/8/layout/vProcess5"/>
    <dgm:cxn modelId="{F2104B05-58C2-4C81-AC85-B988846C1CD0}" type="presParOf" srcId="{0A75288A-1B40-4BC4-B955-9606B3D12079}" destId="{9920CBE8-536A-4DB6-AE28-BEBB19C1F81B}" srcOrd="3" destOrd="0" presId="urn:microsoft.com/office/officeart/2005/8/layout/vProcess5"/>
    <dgm:cxn modelId="{40B0D885-5EA2-4C25-A74D-3A9AAAF43120}" type="presParOf" srcId="{0A75288A-1B40-4BC4-B955-9606B3D12079}" destId="{FD5528B4-55E8-4AE9-8E57-C0EE65C77406}" srcOrd="4" destOrd="0" presId="urn:microsoft.com/office/officeart/2005/8/layout/vProcess5"/>
    <dgm:cxn modelId="{080A03F6-DF02-491C-BD13-A6354EAFB93A}" type="presParOf" srcId="{0A75288A-1B40-4BC4-B955-9606B3D12079}" destId="{18385E03-79AB-4936-8E58-74293C8C07A6}" srcOrd="5" destOrd="0" presId="urn:microsoft.com/office/officeart/2005/8/layout/vProcess5"/>
    <dgm:cxn modelId="{204ACF76-833F-43C7-9E4B-FFEAAC6589AC}" type="presParOf" srcId="{0A75288A-1B40-4BC4-B955-9606B3D12079}" destId="{6B6C4135-57DF-495E-BD89-10839223C399}" srcOrd="6" destOrd="0" presId="urn:microsoft.com/office/officeart/2005/8/layout/vProcess5"/>
    <dgm:cxn modelId="{0D48CA64-11AF-4FDD-902A-945E5BFC74B4}" type="presParOf" srcId="{0A75288A-1B40-4BC4-B955-9606B3D12079}" destId="{99CD2626-7696-418F-9D78-2307AB003F2F}" srcOrd="7" destOrd="0" presId="urn:microsoft.com/office/officeart/2005/8/layout/vProcess5"/>
    <dgm:cxn modelId="{0D78619C-FE82-4CF8-A2FC-056159B0E47C}" type="presParOf" srcId="{0A75288A-1B40-4BC4-B955-9606B3D12079}" destId="{4496C063-A4ED-492C-8903-BD55F5165BD4}" srcOrd="8" destOrd="0" presId="urn:microsoft.com/office/officeart/2005/8/layout/vProcess5"/>
    <dgm:cxn modelId="{B51FA1E0-60A0-42A9-B379-485C48622EA9}" type="presParOf" srcId="{0A75288A-1B40-4BC4-B955-9606B3D12079}" destId="{3D14527A-33DB-49CC-81AC-A2F6812F842A}" srcOrd="9" destOrd="0" presId="urn:microsoft.com/office/officeart/2005/8/layout/vProcess5"/>
    <dgm:cxn modelId="{4505764C-4A9D-4BA4-B1C1-3D61004777BC}" type="presParOf" srcId="{0A75288A-1B40-4BC4-B955-9606B3D12079}" destId="{62AAA9AC-3FBA-4CAD-9880-E00E8AD74204}" srcOrd="10" destOrd="0" presId="urn:microsoft.com/office/officeart/2005/8/layout/vProcess5"/>
    <dgm:cxn modelId="{F6C553CA-5503-4730-8EFA-01872EDD86F5}" type="presParOf" srcId="{0A75288A-1B40-4BC4-B955-9606B3D12079}" destId="{FA20A807-9AFF-4D31-B494-0D6C389ED2D7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08AA2F-01EB-4F08-861A-CADDAA7D0E45}">
      <dsp:nvSpPr>
        <dsp:cNvPr id="0" name=""/>
        <dsp:cNvSpPr/>
      </dsp:nvSpPr>
      <dsp:spPr>
        <a:xfrm>
          <a:off x="-5705547" y="-835686"/>
          <a:ext cx="6796822" cy="6796822"/>
        </a:xfrm>
        <a:prstGeom prst="blockArc">
          <a:avLst>
            <a:gd name="adj1" fmla="val 18900000"/>
            <a:gd name="adj2" fmla="val 2700000"/>
            <a:gd name="adj3" fmla="val 318"/>
          </a:avLst>
        </a:prstGeom>
        <a:noFill/>
        <a:ln w="12700" cap="flat" cmpd="sng" algn="ctr">
          <a:solidFill>
            <a:schemeClr val="accent2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969BCE-FB4B-472B-A313-5E07CF2F0CEA}">
      <dsp:nvSpPr>
        <dsp:cNvPr id="0" name=""/>
        <dsp:cNvSpPr/>
      </dsp:nvSpPr>
      <dsp:spPr>
        <a:xfrm>
          <a:off x="354196" y="69109"/>
          <a:ext cx="10018398" cy="856172"/>
        </a:xfrm>
        <a:prstGeom prst="horizontalScroll">
          <a:avLst/>
        </a:prstGeom>
        <a:solidFill>
          <a:schemeClr val="accent2">
            <a:lumMod val="20000"/>
            <a:lumOff val="80000"/>
          </a:schemeClr>
        </a:soli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64224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данного проекта</a:t>
          </a:r>
          <a:r>
            <a:rPr lang="ru-RU" sz="1400" b="1" kern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позволяет обучающимся привить любовь к животным. Уникальность проекта в том, что занятия проводят студенты техникума, обучающиеся по специальности ветеринария, агрономия, зоотехния</a:t>
          </a:r>
          <a:endParaRPr lang="ru-RU" sz="14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461218" y="176131"/>
        <a:ext cx="9857865" cy="642129"/>
      </dsp:txXfrm>
    </dsp:sp>
    <dsp:sp modelId="{C4090CB3-637B-4459-97AC-2493A37FD376}">
      <dsp:nvSpPr>
        <dsp:cNvPr id="0" name=""/>
        <dsp:cNvSpPr/>
      </dsp:nvSpPr>
      <dsp:spPr>
        <a:xfrm>
          <a:off x="112225" y="219812"/>
          <a:ext cx="573580" cy="57358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C1EDC1-97D7-4CE8-8475-B28F83BEBEA9}">
      <dsp:nvSpPr>
        <dsp:cNvPr id="0" name=""/>
        <dsp:cNvSpPr/>
      </dsp:nvSpPr>
      <dsp:spPr>
        <a:xfrm>
          <a:off x="769738" y="956464"/>
          <a:ext cx="9602855" cy="458864"/>
        </a:xfrm>
        <a:prstGeom prst="horizontalScroll">
          <a:avLst/>
        </a:prstGeom>
        <a:solidFill>
          <a:schemeClr val="accent4">
            <a:lumMod val="20000"/>
            <a:lumOff val="80000"/>
          </a:schemeClr>
        </a:soli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364224" tIns="27940" rIns="27940" bIns="27940" numCol="1" spcCol="1270" anchor="ctr" anchorCtr="0">
          <a:noAutofit/>
        </a:bodyPr>
        <a:lstStyle/>
        <a:p>
          <a:pPr lvl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5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600" b="1" kern="12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Игры на переменах в рекреационной </a:t>
          </a:r>
          <a:r>
            <a:rPr lang="ru-RU" sz="1600" b="1" kern="1200" dirty="0" err="1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коворкинг</a:t>
          </a:r>
          <a:r>
            <a:rPr lang="ru-RU" sz="1600" b="1" kern="12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зоне «Лаборатория Айболита»  </a:t>
          </a:r>
        </a:p>
      </dsp:txBody>
      <dsp:txXfrm>
        <a:off x="827096" y="1013822"/>
        <a:ext cx="9516818" cy="344148"/>
      </dsp:txXfrm>
    </dsp:sp>
    <dsp:sp modelId="{16EE31BF-12EF-434B-8725-44B3A1624C4B}">
      <dsp:nvSpPr>
        <dsp:cNvPr id="0" name=""/>
        <dsp:cNvSpPr/>
      </dsp:nvSpPr>
      <dsp:spPr>
        <a:xfrm>
          <a:off x="482948" y="899106"/>
          <a:ext cx="573580" cy="57358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hueOff val="0"/>
              <a:satOff val="0"/>
              <a:lumOff val="0"/>
              <a:alphaOff val="-6667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1B28BE-4203-4952-B8EA-8B43779CA5E6}">
      <dsp:nvSpPr>
        <dsp:cNvPr id="0" name=""/>
        <dsp:cNvSpPr/>
      </dsp:nvSpPr>
      <dsp:spPr>
        <a:xfrm>
          <a:off x="997454" y="1549544"/>
          <a:ext cx="9375139" cy="649095"/>
        </a:xfrm>
        <a:prstGeom prst="horizontalScroll">
          <a:avLst/>
        </a:prstGeom>
        <a:solidFill>
          <a:schemeClr val="accent2">
            <a:lumMod val="20000"/>
            <a:lumOff val="80000"/>
          </a:schemeClr>
        </a:soli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64224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ОГАПОУ «Корочанский СХТ» проводит экскурсии в ветеринарную лабораторию, проводит мастер-классы силами студентов техникума  </a:t>
          </a:r>
          <a:endParaRPr lang="ru-RU" sz="16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1078591" y="1630681"/>
        <a:ext cx="9253434" cy="486821"/>
      </dsp:txXfrm>
    </dsp:sp>
    <dsp:sp modelId="{8977BD91-8E5F-4F05-9B6D-14B0282AE50B}">
      <dsp:nvSpPr>
        <dsp:cNvPr id="0" name=""/>
        <dsp:cNvSpPr/>
      </dsp:nvSpPr>
      <dsp:spPr>
        <a:xfrm>
          <a:off x="710664" y="1587301"/>
          <a:ext cx="573580" cy="57358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hueOff val="0"/>
              <a:satOff val="0"/>
              <a:lumOff val="0"/>
              <a:alphaOff val="-13333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A68E79-E607-4B5E-AECB-C88B7D61293E}">
      <dsp:nvSpPr>
        <dsp:cNvPr id="0" name=""/>
        <dsp:cNvSpPr/>
      </dsp:nvSpPr>
      <dsp:spPr>
        <a:xfrm>
          <a:off x="1070161" y="2250592"/>
          <a:ext cx="9302432" cy="624399"/>
        </a:xfrm>
        <a:prstGeom prst="horizontalScroll">
          <a:avLst/>
        </a:prstGeom>
        <a:solidFill>
          <a:schemeClr val="accent4">
            <a:lumMod val="20000"/>
            <a:lumOff val="80000"/>
          </a:schemeClr>
        </a:soli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364224" tIns="45720" rIns="45720" bIns="4572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Оказание помощи Белгородскому зоопарку и приюту для животных «Добрый дом»</a:t>
          </a:r>
        </a:p>
      </dsp:txBody>
      <dsp:txXfrm>
        <a:off x="1148211" y="2328642"/>
        <a:ext cx="9185357" cy="468299"/>
      </dsp:txXfrm>
    </dsp:sp>
    <dsp:sp modelId="{4402A9B6-16E7-4DF0-BD4B-0E9C3A2C24A5}">
      <dsp:nvSpPr>
        <dsp:cNvPr id="0" name=""/>
        <dsp:cNvSpPr/>
      </dsp:nvSpPr>
      <dsp:spPr>
        <a:xfrm>
          <a:off x="846121" y="2275956"/>
          <a:ext cx="573580" cy="57358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hueOff val="0"/>
              <a:satOff val="0"/>
              <a:lumOff val="0"/>
              <a:alphaOff val="-2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AE551D2-2D96-4B14-A8C4-B164BE9FEDF6}">
      <dsp:nvSpPr>
        <dsp:cNvPr id="0" name=""/>
        <dsp:cNvSpPr/>
      </dsp:nvSpPr>
      <dsp:spPr>
        <a:xfrm>
          <a:off x="997454" y="2865101"/>
          <a:ext cx="9375139" cy="772782"/>
        </a:xfrm>
        <a:prstGeom prst="horizontalScroll">
          <a:avLst/>
        </a:prstGeom>
        <a:solidFill>
          <a:schemeClr val="accent2">
            <a:lumMod val="20000"/>
            <a:lumOff val="80000"/>
          </a:schemeClr>
        </a:soli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64224" tIns="35560" rIns="35560" bIns="3556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Творческая мастерская «Видели-видео», проведение мини-спектаклей «В гостях у доктора Айболита»; проведение акций: «Защитим животных», «Покормите птиц зимой», изготовление кормушек для птиц</a:t>
          </a:r>
          <a:endParaRPr lang="ru-RU" sz="1400" b="1" kern="1200" dirty="0">
            <a:solidFill>
              <a:schemeClr val="accent2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94052" y="2961699"/>
        <a:ext cx="9230242" cy="579586"/>
      </dsp:txXfrm>
    </dsp:sp>
    <dsp:sp modelId="{60EB3BD6-62BB-4DA6-BCB3-87CFD4B1B094}">
      <dsp:nvSpPr>
        <dsp:cNvPr id="0" name=""/>
        <dsp:cNvSpPr/>
      </dsp:nvSpPr>
      <dsp:spPr>
        <a:xfrm>
          <a:off x="710664" y="2964702"/>
          <a:ext cx="573580" cy="57358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hueOff val="0"/>
              <a:satOff val="0"/>
              <a:lumOff val="0"/>
              <a:alphaOff val="-26667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1EFCA1B-A3F1-495C-9B1E-B81161694D5D}">
      <dsp:nvSpPr>
        <dsp:cNvPr id="0" name=""/>
        <dsp:cNvSpPr/>
      </dsp:nvSpPr>
      <dsp:spPr>
        <a:xfrm>
          <a:off x="782510" y="3673418"/>
          <a:ext cx="9602855" cy="458864"/>
        </a:xfrm>
        <a:prstGeom prst="horizontalScroll">
          <a:avLst/>
        </a:prstGeom>
        <a:solidFill>
          <a:schemeClr val="accent4">
            <a:lumMod val="20000"/>
            <a:lumOff val="80000"/>
          </a:schemeClr>
        </a:solidFill>
        <a:ln w="6350" cap="flat" cmpd="sng" algn="ctr">
          <a:solidFill>
            <a:schemeClr val="accent4"/>
          </a:solidFill>
          <a:prstDash val="solid"/>
          <a:miter lim="800000"/>
        </a:ln>
        <a:effectLst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364224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Совместная работа по реализации проекта «</a:t>
          </a:r>
          <a:r>
            <a:rPr lang="ru-RU" sz="2000" b="1" kern="1200" dirty="0" err="1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Агровет</a:t>
          </a:r>
          <a:r>
            <a:rPr lang="ru-RU" sz="2000" b="1" kern="1200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»</a:t>
          </a:r>
          <a:endParaRPr lang="ru-RU" sz="2000" b="1" kern="1200" dirty="0">
            <a:solidFill>
              <a:schemeClr val="accent4">
                <a:lumMod val="50000"/>
              </a:schemeClr>
            </a:solidFill>
          </a:endParaRPr>
        </a:p>
      </dsp:txBody>
      <dsp:txXfrm>
        <a:off x="839868" y="3730776"/>
        <a:ext cx="9516818" cy="344148"/>
      </dsp:txXfrm>
    </dsp:sp>
    <dsp:sp modelId="{25D42EE6-1363-4C06-BEEC-180344E33851}">
      <dsp:nvSpPr>
        <dsp:cNvPr id="0" name=""/>
        <dsp:cNvSpPr/>
      </dsp:nvSpPr>
      <dsp:spPr>
        <a:xfrm>
          <a:off x="481973" y="3660974"/>
          <a:ext cx="573580" cy="57358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hueOff val="0"/>
              <a:satOff val="0"/>
              <a:lumOff val="0"/>
              <a:alphaOff val="-33333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7AD20B-38F0-4571-9383-C6954CD67FD1}">
      <dsp:nvSpPr>
        <dsp:cNvPr id="0" name=""/>
        <dsp:cNvSpPr/>
      </dsp:nvSpPr>
      <dsp:spPr>
        <a:xfrm>
          <a:off x="354196" y="4311605"/>
          <a:ext cx="10018398" cy="633567"/>
        </a:xfrm>
        <a:prstGeom prst="horizontalScroll">
          <a:avLst/>
        </a:prstGeom>
        <a:solidFill>
          <a:schemeClr val="accent2">
            <a:lumMod val="20000"/>
            <a:lumOff val="80000"/>
          </a:schemeClr>
        </a:solidFill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364224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Ранняя профориентация в области ветеринарии</a:t>
          </a:r>
          <a:endParaRPr lang="ru-RU" sz="24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433392" y="4390801"/>
        <a:ext cx="9899604" cy="475175"/>
      </dsp:txXfrm>
    </dsp:sp>
    <dsp:sp modelId="{BA5CA92C-B1E9-446F-BBAA-6B162058E029}">
      <dsp:nvSpPr>
        <dsp:cNvPr id="0" name=""/>
        <dsp:cNvSpPr/>
      </dsp:nvSpPr>
      <dsp:spPr>
        <a:xfrm>
          <a:off x="67405" y="4341599"/>
          <a:ext cx="573580" cy="57358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hueOff val="0"/>
              <a:satOff val="0"/>
              <a:lumOff val="0"/>
              <a:alphaOff val="-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BDAE88-78CA-4B58-9163-B65AD7833FA1}">
      <dsp:nvSpPr>
        <dsp:cNvPr id="0" name=""/>
        <dsp:cNvSpPr/>
      </dsp:nvSpPr>
      <dsp:spPr>
        <a:xfrm>
          <a:off x="0" y="0"/>
          <a:ext cx="8352000" cy="1088866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 классы изучают различные виды  растений, пригодных для выращивания </a:t>
          </a:r>
          <a:r>
            <a:rPr lang="ru-RU" altLang="ru-RU" sz="24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микрозелени</a:t>
          </a:r>
          <a:r>
            <a:rPr lang="ru-RU" altLang="ru-RU" sz="2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виды почв, системы полива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31892" y="31892"/>
        <a:ext cx="7085018" cy="1025082"/>
      </dsp:txXfrm>
    </dsp:sp>
    <dsp:sp modelId="{94577CB4-0DC5-4EE9-8529-04995AA7FB63}">
      <dsp:nvSpPr>
        <dsp:cNvPr id="0" name=""/>
        <dsp:cNvSpPr/>
      </dsp:nvSpPr>
      <dsp:spPr>
        <a:xfrm>
          <a:off x="699480" y="1286842"/>
          <a:ext cx="8352000" cy="1088866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6 классы выращивают растения на различных видах </a:t>
          </a:r>
          <a:r>
            <a:rPr lang="ru-RU" altLang="ru-RU" sz="24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субстракта</a:t>
          </a:r>
          <a:r>
            <a:rPr lang="ru-RU" altLang="ru-RU" sz="2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используют музыку, полив, свет;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731372" y="1318734"/>
        <a:ext cx="6880972" cy="1025082"/>
      </dsp:txXfrm>
    </dsp:sp>
    <dsp:sp modelId="{9920CBE8-536A-4DB6-AE28-BEBB19C1F81B}">
      <dsp:nvSpPr>
        <dsp:cNvPr id="0" name=""/>
        <dsp:cNvSpPr/>
      </dsp:nvSpPr>
      <dsp:spPr>
        <a:xfrm>
          <a:off x="1388520" y="2573684"/>
          <a:ext cx="8352000" cy="1088866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 классы разрабатывают рецепты здорового питания, приготовление </a:t>
          </a:r>
          <a:r>
            <a:rPr lang="ru-RU" altLang="ru-RU" sz="24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смузи</a:t>
          </a:r>
          <a:r>
            <a:rPr lang="ru-RU" altLang="ru-RU" sz="2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из</a:t>
          </a:r>
          <a:r>
            <a:rPr lang="en-US" altLang="ru-RU" sz="2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altLang="ru-RU" sz="2400" kern="1200" dirty="0" err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микрозелени</a:t>
          </a:r>
          <a:r>
            <a:rPr lang="ru-RU" altLang="ru-RU" sz="2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;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1420412" y="2605576"/>
        <a:ext cx="6891412" cy="1025082"/>
      </dsp:txXfrm>
    </dsp:sp>
    <dsp:sp modelId="{FD5528B4-55E8-4AE9-8E57-C0EE65C77406}">
      <dsp:nvSpPr>
        <dsp:cNvPr id="0" name=""/>
        <dsp:cNvSpPr/>
      </dsp:nvSpPr>
      <dsp:spPr>
        <a:xfrm>
          <a:off x="2088000" y="3860526"/>
          <a:ext cx="8352000" cy="1088866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altLang="ru-RU" sz="2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участие обучающихся 8-9 классы в конкурсе </a:t>
          </a:r>
          <a:r>
            <a:rPr lang="en-US" altLang="ru-RU" sz="2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WORDSKILLS</a:t>
          </a:r>
          <a:r>
            <a:rPr lang="ru-RU" altLang="ru-RU" sz="2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altLang="ru-RU" sz="24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UNIOR</a:t>
          </a:r>
          <a:endParaRPr lang="ru-RU" sz="2400" kern="1200" dirty="0">
            <a:solidFill>
              <a:schemeClr val="tx1"/>
            </a:solidFill>
          </a:endParaRPr>
        </a:p>
      </dsp:txBody>
      <dsp:txXfrm>
        <a:off x="2119892" y="3892418"/>
        <a:ext cx="6880972" cy="1025082"/>
      </dsp:txXfrm>
    </dsp:sp>
    <dsp:sp modelId="{18385E03-79AB-4936-8E58-74293C8C07A6}">
      <dsp:nvSpPr>
        <dsp:cNvPr id="0" name=""/>
        <dsp:cNvSpPr/>
      </dsp:nvSpPr>
      <dsp:spPr>
        <a:xfrm>
          <a:off x="7644236" y="833972"/>
          <a:ext cx="707763" cy="70776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/>
        </a:p>
      </dsp:txBody>
      <dsp:txXfrm>
        <a:off x="7803483" y="833972"/>
        <a:ext cx="389269" cy="532592"/>
      </dsp:txXfrm>
    </dsp:sp>
    <dsp:sp modelId="{6B6C4135-57DF-495E-BD89-10839223C399}">
      <dsp:nvSpPr>
        <dsp:cNvPr id="0" name=""/>
        <dsp:cNvSpPr/>
      </dsp:nvSpPr>
      <dsp:spPr>
        <a:xfrm>
          <a:off x="8343716" y="2120814"/>
          <a:ext cx="707763" cy="70776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/>
        </a:p>
      </dsp:txBody>
      <dsp:txXfrm>
        <a:off x="8502963" y="2120814"/>
        <a:ext cx="389269" cy="532592"/>
      </dsp:txXfrm>
    </dsp:sp>
    <dsp:sp modelId="{99CD2626-7696-418F-9D78-2307AB003F2F}">
      <dsp:nvSpPr>
        <dsp:cNvPr id="0" name=""/>
        <dsp:cNvSpPr/>
      </dsp:nvSpPr>
      <dsp:spPr>
        <a:xfrm>
          <a:off x="9032756" y="3407657"/>
          <a:ext cx="707763" cy="70776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/>
        </a:p>
      </dsp:txBody>
      <dsp:txXfrm>
        <a:off x="9192003" y="3407657"/>
        <a:ext cx="389269" cy="5325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7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68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69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70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71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7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0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4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04864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426-0C64-44C7-A244-8AA53319370F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104864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4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8BCD3-F98D-41EF-92E9-F0ECF6A94C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57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5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426-0C64-44C7-A244-8AA53319370F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104865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6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8BCD3-F98D-41EF-92E9-F0ECF6A94C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36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3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426-0C64-44C7-A244-8AA53319370F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104863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3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8BCD3-F98D-41EF-92E9-F0ECF6A94C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2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2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426-0C64-44C7-A244-8AA53319370F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104862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3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8BCD3-F98D-41EF-92E9-F0ECF6A94C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1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52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5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426-0C64-44C7-A244-8AA53319370F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104865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5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8BCD3-F98D-41EF-92E9-F0ECF6A94C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1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1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1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426-0C64-44C7-A244-8AA53319370F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104861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1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8BCD3-F98D-41EF-92E9-F0ECF6A94C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19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20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21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22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23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426-0C64-44C7-A244-8AA53319370F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1048624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25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8BCD3-F98D-41EF-92E9-F0ECF6A94C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3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426-0C64-44C7-A244-8AA53319370F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104863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34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8BCD3-F98D-41EF-92E9-F0ECF6A94C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426-0C64-44C7-A244-8AA53319370F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1048582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583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8BCD3-F98D-41EF-92E9-F0ECF6A94C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1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62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663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64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426-0C64-44C7-A244-8AA53319370F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1048665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6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8BCD3-F98D-41EF-92E9-F0ECF6A94C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5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646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1048647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4864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5A426-0C64-44C7-A244-8AA53319370F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104864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4865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98BCD3-F98D-41EF-92E9-F0ECF6A94C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48577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048578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5A426-0C64-44C7-A244-8AA53319370F}" type="datetimeFigureOut">
              <a:rPr lang="ru-RU" smtClean="0"/>
              <a:t>18.06.2021</a:t>
            </a:fld>
            <a:endParaRPr lang="ru-RU"/>
          </a:p>
        </p:txBody>
      </p:sp>
      <p:sp>
        <p:nvSpPr>
          <p:cNvPr id="1048579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048580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98BCD3-F98D-41EF-92E9-F0ECF6A94CA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9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image" Target="../media/image7.jpeg"/><Relationship Id="rId7" Type="http://schemas.openxmlformats.org/officeDocument/2006/relationships/slide" Target="slide7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11" Type="http://schemas.openxmlformats.org/officeDocument/2006/relationships/slide" Target="slide17.xml"/><Relationship Id="rId5" Type="http://schemas.openxmlformats.org/officeDocument/2006/relationships/image" Target="../media/image9.jpeg"/><Relationship Id="rId10" Type="http://schemas.openxmlformats.org/officeDocument/2006/relationships/slide" Target="slide16.xml"/><Relationship Id="rId4" Type="http://schemas.openxmlformats.org/officeDocument/2006/relationships/image" Target="../media/image8.jpeg"/><Relationship Id="rId9" Type="http://schemas.openxmlformats.org/officeDocument/2006/relationships/slide" Target="slide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1"/>
          <p:cNvSpPr/>
          <p:nvPr/>
        </p:nvSpPr>
        <p:spPr>
          <a:xfrm>
            <a:off x="876000" y="1960306"/>
            <a:ext cx="10440000" cy="4514235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509252"/>
            <a:ext cx="9144000" cy="3316902"/>
          </a:xfrm>
        </p:spPr>
        <p:txBody>
          <a:bodyPr>
            <a:normAutofit fontScale="90000"/>
          </a:bodyPr>
          <a:lstStyle/>
          <a:p>
            <a:r>
              <a:rPr lang="ru-RU" sz="4000" dirty="0">
                <a:latin typeface="Segoe UI" panose="020B0502040204020203" pitchFamily="34" charset="0"/>
                <a:cs typeface="Segoe UI" panose="020B0502040204020203" pitchFamily="34" charset="0"/>
              </a:rPr>
              <a:t>Совместная работа МБОУ «Погореловская СОШ» и ОГАПОУ «</a:t>
            </a:r>
            <a:r>
              <a:rPr lang="ru-RU" sz="4000" dirty="0" err="1">
                <a:latin typeface="Segoe UI" panose="020B0502040204020203" pitchFamily="34" charset="0"/>
                <a:cs typeface="Segoe UI" panose="020B0502040204020203" pitchFamily="34" charset="0"/>
              </a:rPr>
              <a:t>Корочанский</a:t>
            </a:r>
            <a:r>
              <a:rPr lang="ru-RU" sz="4000" dirty="0">
                <a:latin typeface="Segoe UI" panose="020B0502040204020203" pitchFamily="34" charset="0"/>
                <a:cs typeface="Segoe UI" panose="020B0502040204020203" pitchFamily="34" charset="0"/>
              </a:rPr>
              <a:t> сельскохозяйственный техникум» по реализации модели ранней профессиональной ориентации</a:t>
            </a:r>
            <a:endParaRPr lang="ru-RU" sz="4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36425" y="5017883"/>
            <a:ext cx="4237703" cy="1655762"/>
          </a:xfrm>
        </p:spPr>
        <p:txBody>
          <a:bodyPr/>
          <a:lstStyle/>
          <a:p>
            <a:pPr algn="l"/>
            <a:r>
              <a:rPr lang="ru-RU" dirty="0" err="1" smtClean="0">
                <a:latin typeface="Segoe UI" panose="020B0502040204020203" pitchFamily="34" charset="0"/>
                <a:cs typeface="Segoe UI" panose="020B0502040204020203" pitchFamily="34" charset="0"/>
              </a:rPr>
              <a:t>Благов</a:t>
            </a:r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 Г.А.</a:t>
            </a:r>
          </a:p>
          <a:p>
            <a:pPr algn="l"/>
            <a:r>
              <a:rPr lang="ru-RU" dirty="0" smtClean="0">
                <a:latin typeface="Segoe UI" panose="020B0502040204020203" pitchFamily="34" charset="0"/>
                <a:cs typeface="Segoe UI" panose="020B0502040204020203" pitchFamily="34" charset="0"/>
              </a:rPr>
              <a:t>Директор МБОУ «Погореловская СОШ»</a:t>
            </a:r>
            <a:endParaRPr 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29" y="318975"/>
            <a:ext cx="1641555" cy="16405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0256" y="269220"/>
            <a:ext cx="1632719" cy="159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72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Прямоугольник 6">
            <a:hlinkClick r:id="" action="ppaction://noaction"/>
          </p:cNvPr>
          <p:cNvSpPr/>
          <p:nvPr/>
        </p:nvSpPr>
        <p:spPr>
          <a:xfrm>
            <a:off x="99753" y="955964"/>
            <a:ext cx="11995265" cy="5810596"/>
          </a:xfrm>
          <a:prstGeom prst="rect">
            <a:avLst/>
          </a:prstGeom>
          <a:solidFill>
            <a:schemeClr val="accent6">
              <a:alpha val="28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Агро-любовь</a:t>
            </a:r>
          </a:p>
        </p:txBody>
      </p:sp>
      <p:sp>
        <p:nvSpPr>
          <p:cNvPr id="1048601" name="Прямоугольник 11">
            <a:hlinkClick r:id="rId2" action="ppaction://hlinksldjump"/>
          </p:cNvPr>
          <p:cNvSpPr/>
          <p:nvPr/>
        </p:nvSpPr>
        <p:spPr>
          <a:xfrm>
            <a:off x="876000" y="0"/>
            <a:ext cx="10440000" cy="719999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Школа</a:t>
            </a:r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graphicFrame>
        <p:nvGraphicFramePr>
          <p:cNvPr id="16" name="Объект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4792193"/>
              </p:ext>
            </p:extLst>
          </p:nvPr>
        </p:nvGraphicFramePr>
        <p:xfrm>
          <a:off x="876000" y="1489588"/>
          <a:ext cx="10440000" cy="50491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Прямоугольник 7">
            <a:hlinkClick r:id="" action="ppaction://noaction"/>
          </p:cNvPr>
          <p:cNvSpPr/>
          <p:nvPr/>
        </p:nvSpPr>
        <p:spPr>
          <a:xfrm>
            <a:off x="207818" y="913871"/>
            <a:ext cx="11770822" cy="5752936"/>
          </a:xfrm>
          <a:prstGeom prst="rect">
            <a:avLst/>
          </a:prstGeom>
          <a:solidFill>
            <a:schemeClr val="accent6">
              <a:alpha val="27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Сити-фермер</a:t>
            </a:r>
          </a:p>
        </p:txBody>
      </p:sp>
      <p:sp>
        <p:nvSpPr>
          <p:cNvPr id="1048601" name="Прямоугольник 11">
            <a:hlinkClick r:id="rId2" action="ppaction://hlinksldjump"/>
          </p:cNvPr>
          <p:cNvSpPr/>
          <p:nvPr/>
        </p:nvSpPr>
        <p:spPr>
          <a:xfrm>
            <a:off x="876000" y="0"/>
            <a:ext cx="10440000" cy="719999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Школа</a:t>
            </a:r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2097163" name="Рисунок 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25986" y="1833085"/>
            <a:ext cx="5461377" cy="42456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97164" name="Рисунок 2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0377" y="1833085"/>
            <a:ext cx="5660865" cy="42456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6483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Прямоугольник 7">
            <a:hlinkClick r:id="" action="ppaction://noaction"/>
          </p:cNvPr>
          <p:cNvSpPr/>
          <p:nvPr/>
        </p:nvSpPr>
        <p:spPr>
          <a:xfrm>
            <a:off x="207818" y="913871"/>
            <a:ext cx="11770822" cy="5752936"/>
          </a:xfrm>
          <a:prstGeom prst="rect">
            <a:avLst/>
          </a:prstGeom>
          <a:solidFill>
            <a:schemeClr val="accent6">
              <a:alpha val="27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Сити-фермер</a:t>
            </a:r>
          </a:p>
        </p:txBody>
      </p:sp>
      <p:sp>
        <p:nvSpPr>
          <p:cNvPr id="1048601" name="Прямоугольник 11">
            <a:hlinkClick r:id="rId2" action="ppaction://hlinksldjump"/>
          </p:cNvPr>
          <p:cNvSpPr/>
          <p:nvPr/>
        </p:nvSpPr>
        <p:spPr>
          <a:xfrm>
            <a:off x="876000" y="0"/>
            <a:ext cx="10440000" cy="719999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Школа</a:t>
            </a:r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552713846"/>
              </p:ext>
            </p:extLst>
          </p:nvPr>
        </p:nvGraphicFramePr>
        <p:xfrm>
          <a:off x="876000" y="1493461"/>
          <a:ext cx="10440000" cy="49493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9992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Прямоугольник 8">
            <a:hlinkClick r:id="" action="ppaction://noaction"/>
          </p:cNvPr>
          <p:cNvSpPr/>
          <p:nvPr/>
        </p:nvSpPr>
        <p:spPr>
          <a:xfrm>
            <a:off x="876000" y="1022465"/>
            <a:ext cx="10440000" cy="5685907"/>
          </a:xfrm>
          <a:prstGeom prst="rect">
            <a:avLst/>
          </a:prstGeom>
          <a:solidFill>
            <a:schemeClr val="accent6">
              <a:alpha val="28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Школьный центр профессиональной карьеры</a:t>
            </a:r>
          </a:p>
        </p:txBody>
      </p:sp>
      <p:sp>
        <p:nvSpPr>
          <p:cNvPr id="1048601" name="Прямоугольник 11">
            <a:hlinkClick r:id="rId2" action="ppaction://hlinksldjump"/>
          </p:cNvPr>
          <p:cNvSpPr/>
          <p:nvPr/>
        </p:nvSpPr>
        <p:spPr>
          <a:xfrm>
            <a:off x="876000" y="0"/>
            <a:ext cx="10440000" cy="719999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Школа</a:t>
            </a:r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2097168" name="Рисунок 25"/>
          <p:cNvPicPr>
            <a:picLocks noChangeAspect="1"/>
          </p:cNvPicPr>
          <p:nvPr/>
        </p:nvPicPr>
        <p:blipFill rotWithShape="1">
          <a:blip r:embed="rId3" cstate="print"/>
          <a:srcRect l="18249" t="17210" r="14275"/>
          <a:stretch>
            <a:fillRect/>
          </a:stretch>
        </p:blipFill>
        <p:spPr>
          <a:xfrm>
            <a:off x="1022859" y="1743712"/>
            <a:ext cx="4952463" cy="4557335"/>
          </a:xfrm>
          <a:prstGeom prst="rect">
            <a:avLst/>
          </a:prstGeom>
        </p:spPr>
      </p:pic>
      <p:pic>
        <p:nvPicPr>
          <p:cNvPr id="2097170" name="Рисунок 3"/>
          <p:cNvPicPr>
            <a:picLocks noChangeAspect="1"/>
          </p:cNvPicPr>
          <p:nvPr/>
        </p:nvPicPr>
        <p:blipFill rotWithShape="1">
          <a:blip r:embed="rId4" cstate="print"/>
          <a:srcRect l="14408" r="23236"/>
          <a:stretch>
            <a:fillRect/>
          </a:stretch>
        </p:blipFill>
        <p:spPr>
          <a:xfrm>
            <a:off x="6128198" y="1743712"/>
            <a:ext cx="4988841" cy="455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95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0" name="Прямоугольник 9">
            <a:hlinkClick r:id="" action="ppaction://noaction"/>
          </p:cNvPr>
          <p:cNvSpPr/>
          <p:nvPr/>
        </p:nvSpPr>
        <p:spPr>
          <a:xfrm>
            <a:off x="876000" y="932037"/>
            <a:ext cx="10440000" cy="5452138"/>
          </a:xfrm>
          <a:prstGeom prst="rect">
            <a:avLst/>
          </a:prstGeom>
          <a:solidFill>
            <a:schemeClr val="accent6">
              <a:alpha val="27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800" b="1" dirty="0" err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Агроклассы</a:t>
            </a:r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048601" name="Прямоугольник 11">
            <a:hlinkClick r:id="rId2" action="ppaction://hlinksldjump"/>
          </p:cNvPr>
          <p:cNvSpPr/>
          <p:nvPr/>
        </p:nvSpPr>
        <p:spPr>
          <a:xfrm>
            <a:off x="876000" y="0"/>
            <a:ext cx="10440000" cy="719999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Школа</a:t>
            </a:r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2097169" name="Рисунок 2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8555" y="1493210"/>
            <a:ext cx="7012892" cy="4675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212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3" name="Прямоугольник 1"/>
          <p:cNvSpPr/>
          <p:nvPr/>
        </p:nvSpPr>
        <p:spPr>
          <a:xfrm>
            <a:off x="876000" y="-1"/>
            <a:ext cx="10440000" cy="1592215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Техникум</a:t>
            </a:r>
          </a:p>
          <a:p>
            <a:pPr algn="ctr"/>
            <a:endParaRPr lang="ru-RU" sz="28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Экскурсии и практические занятия в лабораториях</a:t>
            </a:r>
            <a:endParaRPr lang="ru-RU" sz="2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2097171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16326" y="1680309"/>
            <a:ext cx="3773983" cy="2515988"/>
          </a:xfrm>
          <a:prstGeom prst="rect">
            <a:avLst/>
          </a:prstGeom>
        </p:spPr>
      </p:pic>
      <p:pic>
        <p:nvPicPr>
          <p:cNvPr id="2097172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16327" y="4276128"/>
            <a:ext cx="3773982" cy="2515987"/>
          </a:xfrm>
          <a:prstGeom prst="rect">
            <a:avLst/>
          </a:prstGeom>
        </p:spPr>
      </p:pic>
      <p:pic>
        <p:nvPicPr>
          <p:cNvPr id="2097173" name="Рисунок 10"/>
          <p:cNvPicPr>
            <a:picLocks noChangeAspect="1"/>
          </p:cNvPicPr>
          <p:nvPr/>
        </p:nvPicPr>
        <p:blipFill rotWithShape="1">
          <a:blip r:embed="rId4" cstate="print"/>
          <a:srcRect l="9574"/>
          <a:stretch>
            <a:fillRect/>
          </a:stretch>
        </p:blipFill>
        <p:spPr>
          <a:xfrm rot="5400000">
            <a:off x="5981095" y="2108772"/>
            <a:ext cx="5120069" cy="42466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Прямоугольник 1"/>
          <p:cNvSpPr/>
          <p:nvPr/>
        </p:nvSpPr>
        <p:spPr>
          <a:xfrm>
            <a:off x="876000" y="-1"/>
            <a:ext cx="10440000" cy="1541417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Группа компаний «Зелёная долина»</a:t>
            </a:r>
          </a:p>
          <a:p>
            <a:pPr algn="ctr"/>
            <a:endParaRPr lang="ru-RU" sz="28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Знакомство с реальным производством</a:t>
            </a:r>
            <a:endParaRPr lang="ru-RU" sz="2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2097174" name="Рисунок 2"/>
          <p:cNvPicPr>
            <a:picLocks noChangeAspect="1"/>
          </p:cNvPicPr>
          <p:nvPr/>
        </p:nvPicPr>
        <p:blipFill rotWithShape="1">
          <a:blip r:embed="rId2" cstate="print"/>
          <a:srcRect t="8970"/>
          <a:stretch>
            <a:fillRect/>
          </a:stretch>
        </p:blipFill>
        <p:spPr>
          <a:xfrm>
            <a:off x="1954803" y="1663337"/>
            <a:ext cx="4141197" cy="5039650"/>
          </a:xfrm>
          <a:prstGeom prst="rect">
            <a:avLst/>
          </a:prstGeom>
        </p:spPr>
      </p:pic>
      <p:pic>
        <p:nvPicPr>
          <p:cNvPr id="2097175" name="Рисунок 8"/>
          <p:cNvPicPr>
            <a:picLocks noChangeAspect="1"/>
          </p:cNvPicPr>
          <p:nvPr/>
        </p:nvPicPr>
        <p:blipFill rotWithShape="1">
          <a:blip r:embed="rId3" cstate="print"/>
          <a:srcRect t="8970"/>
          <a:stretch>
            <a:fillRect/>
          </a:stretch>
        </p:blipFill>
        <p:spPr>
          <a:xfrm>
            <a:off x="6355278" y="1663337"/>
            <a:ext cx="4141197" cy="5039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7" name="Прямоугольник 6">
            <a:hlinkClick r:id="" action="ppaction://noaction"/>
          </p:cNvPr>
          <p:cNvSpPr/>
          <p:nvPr/>
        </p:nvSpPr>
        <p:spPr>
          <a:xfrm>
            <a:off x="997528" y="913872"/>
            <a:ext cx="4979324" cy="2619037"/>
          </a:xfrm>
          <a:prstGeom prst="rect">
            <a:avLst/>
          </a:prstGeom>
          <a:solidFill>
            <a:schemeClr val="accent6">
              <a:alpha val="28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Станция юных натуралистов</a:t>
            </a:r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048608" name="Прямоугольник 7">
            <a:hlinkClick r:id="" action="ppaction://noaction"/>
          </p:cNvPr>
          <p:cNvSpPr/>
          <p:nvPr/>
        </p:nvSpPr>
        <p:spPr>
          <a:xfrm>
            <a:off x="6301047" y="913871"/>
            <a:ext cx="5309618" cy="2619037"/>
          </a:xfrm>
          <a:prstGeom prst="rect">
            <a:avLst/>
          </a:prstGeom>
          <a:solidFill>
            <a:schemeClr val="accent6">
              <a:alpha val="27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Дом детского творчества</a:t>
            </a:r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048609" name="Прямоугольник 8">
            <a:hlinkClick r:id="" action="ppaction://noaction"/>
          </p:cNvPr>
          <p:cNvSpPr/>
          <p:nvPr/>
        </p:nvSpPr>
        <p:spPr>
          <a:xfrm>
            <a:off x="997529" y="3665914"/>
            <a:ext cx="10613136" cy="3042458"/>
          </a:xfrm>
          <a:prstGeom prst="rect">
            <a:avLst/>
          </a:prstGeom>
          <a:solidFill>
            <a:schemeClr val="accent6">
              <a:alpha val="28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Корочанский</a:t>
            </a:r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районный детский технопарк</a:t>
            </a:r>
            <a:endParaRPr lang="ru-RU" sz="2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048610" name="Прямоугольник 11">
            <a:hlinkClick r:id="rId2" action="ppaction://hlinksldjump"/>
          </p:cNvPr>
          <p:cNvSpPr/>
          <p:nvPr/>
        </p:nvSpPr>
        <p:spPr>
          <a:xfrm>
            <a:off x="997527" y="-1910"/>
            <a:ext cx="10613137" cy="779215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Дополнительное образование</a:t>
            </a:r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2097176" name="Рисунок 1"/>
          <p:cNvPicPr>
            <a:picLocks noChangeAspect="1"/>
          </p:cNvPicPr>
          <p:nvPr/>
        </p:nvPicPr>
        <p:blipFill rotWithShape="1">
          <a:blip r:embed="rId3" cstate="print"/>
          <a:srcRect t="14533" r="24476"/>
          <a:stretch>
            <a:fillRect/>
          </a:stretch>
        </p:blipFill>
        <p:spPr>
          <a:xfrm>
            <a:off x="1093967" y="1515749"/>
            <a:ext cx="2072639" cy="1880594"/>
          </a:xfrm>
          <a:prstGeom prst="rect">
            <a:avLst/>
          </a:prstGeom>
        </p:spPr>
      </p:pic>
      <p:pic>
        <p:nvPicPr>
          <p:cNvPr id="2097177" name="Рисунок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63044" y="1515749"/>
            <a:ext cx="2632759" cy="1880594"/>
          </a:xfrm>
          <a:prstGeom prst="rect">
            <a:avLst/>
          </a:prstGeom>
        </p:spPr>
      </p:pic>
      <p:pic>
        <p:nvPicPr>
          <p:cNvPr id="2097178" name="Рисунок 4"/>
          <p:cNvPicPr>
            <a:picLocks noChangeAspect="1"/>
          </p:cNvPicPr>
          <p:nvPr/>
        </p:nvPicPr>
        <p:blipFill rotWithShape="1">
          <a:blip r:embed="rId5" cstate="print"/>
          <a:srcRect t="9142" b="17207"/>
          <a:stretch>
            <a:fillRect/>
          </a:stretch>
        </p:blipFill>
        <p:spPr>
          <a:xfrm>
            <a:off x="6424207" y="1392523"/>
            <a:ext cx="2040527" cy="2003820"/>
          </a:xfrm>
          <a:prstGeom prst="rect">
            <a:avLst/>
          </a:prstGeom>
        </p:spPr>
      </p:pic>
      <p:pic>
        <p:nvPicPr>
          <p:cNvPr id="2097179" name="Рисунок 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719257" y="1392524"/>
            <a:ext cx="2787668" cy="2003820"/>
          </a:xfrm>
          <a:prstGeom prst="rect">
            <a:avLst/>
          </a:prstGeom>
        </p:spPr>
      </p:pic>
      <p:pic>
        <p:nvPicPr>
          <p:cNvPr id="2097180" name="Рисунок 10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85258" y="4180114"/>
            <a:ext cx="2851016" cy="2357100"/>
          </a:xfrm>
          <a:prstGeom prst="rect">
            <a:avLst/>
          </a:prstGeom>
        </p:spPr>
      </p:pic>
      <p:pic>
        <p:nvPicPr>
          <p:cNvPr id="2097181" name="Рисунок 12"/>
          <p:cNvPicPr>
            <a:picLocks noChangeAspect="1"/>
          </p:cNvPicPr>
          <p:nvPr/>
        </p:nvPicPr>
        <p:blipFill rotWithShape="1">
          <a:blip r:embed="rId8" cstate="print"/>
          <a:srcRect r="45238"/>
          <a:stretch>
            <a:fillRect/>
          </a:stretch>
        </p:blipFill>
        <p:spPr>
          <a:xfrm>
            <a:off x="4017908" y="4180113"/>
            <a:ext cx="1729432" cy="2368569"/>
          </a:xfrm>
          <a:prstGeom prst="rect">
            <a:avLst/>
          </a:prstGeom>
        </p:spPr>
      </p:pic>
      <p:pic>
        <p:nvPicPr>
          <p:cNvPr id="2097182" name="Рисунок 13"/>
          <p:cNvPicPr>
            <a:picLocks noChangeAspect="1"/>
          </p:cNvPicPr>
          <p:nvPr/>
        </p:nvPicPr>
        <p:blipFill rotWithShape="1">
          <a:blip r:embed="rId9" cstate="print"/>
          <a:srcRect l="10409"/>
          <a:stretch>
            <a:fillRect/>
          </a:stretch>
        </p:blipFill>
        <p:spPr>
          <a:xfrm>
            <a:off x="5828974" y="4188044"/>
            <a:ext cx="2631966" cy="2352706"/>
          </a:xfrm>
          <a:prstGeom prst="rect">
            <a:avLst/>
          </a:prstGeom>
        </p:spPr>
      </p:pic>
      <p:pic>
        <p:nvPicPr>
          <p:cNvPr id="2097183" name="Рисунок 15"/>
          <p:cNvPicPr>
            <a:picLocks noChangeAspect="1"/>
          </p:cNvPicPr>
          <p:nvPr/>
        </p:nvPicPr>
        <p:blipFill rotWithShape="1">
          <a:blip r:embed="rId10"/>
          <a:srcRect l="15135" r="4529"/>
          <a:stretch>
            <a:fillRect/>
          </a:stretch>
        </p:blipFill>
        <p:spPr>
          <a:xfrm>
            <a:off x="8555225" y="4188044"/>
            <a:ext cx="2947706" cy="23527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Diogenes' Middle Finger: Middle Finger News Premiers New ..."/>
          <p:cNvPicPr>
            <a:picLocks noGrp="1" noChangeAspect="1"/>
          </p:cNvPicPr>
          <p:nvPr>
            <p:ph idx="1"/>
          </p:nvPr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021" y="364599"/>
            <a:ext cx="10909613" cy="6262415"/>
          </a:xfrm>
        </p:spPr>
      </p:pic>
      <p:sp>
        <p:nvSpPr>
          <p:cNvPr id="5" name="TextBox 4"/>
          <p:cNvSpPr txBox="1"/>
          <p:nvPr/>
        </p:nvSpPr>
        <p:spPr>
          <a:xfrm>
            <a:off x="1090334" y="5225030"/>
            <a:ext cx="1310053" cy="3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Агро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LOVE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79899" y="4442034"/>
            <a:ext cx="1545048" cy="85898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Сити-фермер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14592" y="3629153"/>
            <a:ext cx="1846384" cy="803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accent1">
                    <a:lumMod val="50000"/>
                  </a:schemeClr>
                </a:solidFill>
              </a:rPr>
              <a:t>WORLDSKILLS JUNIOR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873251" y="2626613"/>
            <a:ext cx="1499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Студент КСХТ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66079" y="1854582"/>
            <a:ext cx="12305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«Зеленая</a:t>
            </a:r>
          </a:p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 долина»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72764" y="465317"/>
            <a:ext cx="140615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Специалист 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 высоким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уровнем </a:t>
            </a: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дохода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10" y="4306793"/>
            <a:ext cx="959063" cy="183399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00347" y="6168471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ученик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52243" y="3075973"/>
            <a:ext cx="13161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Выпускник основной школы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323" y="2878542"/>
            <a:ext cx="1736725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823" y="198286"/>
            <a:ext cx="15621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5606" y="4871524"/>
            <a:ext cx="1882775" cy="154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947" y="743147"/>
            <a:ext cx="2225675" cy="169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6643" y="198287"/>
            <a:ext cx="1897214" cy="189721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06897" y="4346552"/>
            <a:ext cx="1394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Агрокласс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187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1"/>
          <p:cNvSpPr/>
          <p:nvPr/>
        </p:nvSpPr>
        <p:spPr>
          <a:xfrm>
            <a:off x="876000" y="1960306"/>
            <a:ext cx="10440000" cy="4514235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509252"/>
            <a:ext cx="9144000" cy="3316902"/>
          </a:xfrm>
        </p:spPr>
        <p:txBody>
          <a:bodyPr>
            <a:normAutofit/>
          </a:bodyPr>
          <a:lstStyle/>
          <a:p>
            <a:r>
              <a:rPr lang="ru-RU" sz="6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Спасибо за внимание!</a:t>
            </a:r>
            <a:endParaRPr lang="ru-RU" sz="6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29" y="318975"/>
            <a:ext cx="1641555" cy="164051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0256" y="269220"/>
            <a:ext cx="1632719" cy="159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91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1"/>
          <p:cNvSpPr/>
          <p:nvPr/>
        </p:nvSpPr>
        <p:spPr>
          <a:xfrm>
            <a:off x="876000" y="353960"/>
            <a:ext cx="10440000" cy="1593670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МБОУ «Погореловская СОШ»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1030" name="Picture 6" descr="МБОУ Погореловская средняя общеобразовательная школа Корочанского района  Белгородской области, общеобразовательная школа, Центральная ул., 16А, село  Погореловка, Россия — Яндекс.Карты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52"/>
          <a:stretch/>
        </p:blipFill>
        <p:spPr bwMode="auto">
          <a:xfrm>
            <a:off x="1689155" y="1947630"/>
            <a:ext cx="8813690" cy="486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3289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МБОУ &amp;quot;Погореловская СОШ&amp;quot; | ВКонтакте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90" y="2566220"/>
            <a:ext cx="11900220" cy="2993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1"/>
          <p:cNvSpPr/>
          <p:nvPr/>
        </p:nvSpPr>
        <p:spPr>
          <a:xfrm>
            <a:off x="876000" y="353960"/>
            <a:ext cx="10440000" cy="1593670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МБОУ «Погореловская СОШ»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2624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1"/>
          <p:cNvSpPr/>
          <p:nvPr/>
        </p:nvSpPr>
        <p:spPr>
          <a:xfrm>
            <a:off x="876000" y="353960"/>
            <a:ext cx="10440000" cy="1593670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МБОУ «Погореловская СОШ»</a:t>
            </a:r>
            <a:endParaRPr lang="ru-RU" sz="4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64" b="25956"/>
          <a:stretch/>
        </p:blipFill>
        <p:spPr>
          <a:xfrm>
            <a:off x="876000" y="2109858"/>
            <a:ext cx="10440000" cy="4571157"/>
          </a:xfrm>
        </p:spPr>
      </p:pic>
    </p:spTree>
    <p:extLst>
      <p:ext uri="{BB962C8B-B14F-4D97-AF65-F5344CB8AC3E}">
        <p14:creationId xmlns:p14="http://schemas.microsoft.com/office/powerpoint/2010/main" val="269806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2" name="Picture 2" descr="Официальный сайт МБОУ &quot;ОШ №10&quot; - Система Навигато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89214" y="2443942"/>
            <a:ext cx="2646275" cy="2523863"/>
          </a:xfrm>
          <a:prstGeom prst="rect">
            <a:avLst/>
          </a:prstGeom>
          <a:noFill/>
        </p:spPr>
      </p:pic>
      <p:pic>
        <p:nvPicPr>
          <p:cNvPr id="2097153" name="Рисунок 18"/>
          <p:cNvPicPr>
            <a:picLocks noChangeAspect="1"/>
          </p:cNvPicPr>
          <p:nvPr/>
        </p:nvPicPr>
        <p:blipFill rotWithShape="1">
          <a:blip r:embed="rId3" cstate="print"/>
          <a:srcRect l="4578" t="14995" r="4462" b="209"/>
          <a:stretch>
            <a:fillRect/>
          </a:stretch>
        </p:blipFill>
        <p:spPr>
          <a:xfrm>
            <a:off x="8958284" y="4231178"/>
            <a:ext cx="2511817" cy="1559547"/>
          </a:xfrm>
          <a:prstGeom prst="rect">
            <a:avLst/>
          </a:prstGeom>
        </p:spPr>
      </p:pic>
      <p:pic>
        <p:nvPicPr>
          <p:cNvPr id="2097154" name="Рисунок 7"/>
          <p:cNvPicPr>
            <a:picLocks noChangeAspect="1"/>
          </p:cNvPicPr>
          <p:nvPr/>
        </p:nvPicPr>
        <p:blipFill rotWithShape="1">
          <a:blip r:embed="rId4" cstate="print"/>
          <a:srcRect l="5383" t="430" r="4349" b="-430"/>
          <a:stretch>
            <a:fillRect/>
          </a:stretch>
        </p:blipFill>
        <p:spPr>
          <a:xfrm>
            <a:off x="1227910" y="4231178"/>
            <a:ext cx="2505114" cy="1561049"/>
          </a:xfrm>
          <a:prstGeom prst="rect">
            <a:avLst/>
          </a:prstGeom>
        </p:spPr>
      </p:pic>
      <p:pic>
        <p:nvPicPr>
          <p:cNvPr id="2097155" name="Рисунок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69351" y="1371600"/>
            <a:ext cx="2462526" cy="1608543"/>
          </a:xfrm>
          <a:prstGeom prst="rect">
            <a:avLst/>
          </a:prstGeom>
        </p:spPr>
      </p:pic>
      <p:pic>
        <p:nvPicPr>
          <p:cNvPr id="2097156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9768" y="1443578"/>
            <a:ext cx="2501650" cy="1546540"/>
          </a:xfrm>
          <a:prstGeom prst="rect">
            <a:avLst/>
          </a:prstGeom>
        </p:spPr>
      </p:pic>
      <p:sp>
        <p:nvSpPr>
          <p:cNvPr id="1048584" name="Прямоугольник 3">
            <a:hlinkClick r:id="rId7" action="ppaction://hlinksldjump"/>
          </p:cNvPr>
          <p:cNvSpPr/>
          <p:nvPr/>
        </p:nvSpPr>
        <p:spPr>
          <a:xfrm>
            <a:off x="1163638" y="1371600"/>
            <a:ext cx="2644927" cy="1689989"/>
          </a:xfrm>
          <a:prstGeom prst="rect">
            <a:avLst/>
          </a:prstGeom>
          <a:solidFill>
            <a:schemeClr val="accent6">
              <a:alpha val="3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Детский сад</a:t>
            </a:r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048585" name="Прямоугольник 4">
            <a:hlinkClick r:id="rId8" action="ppaction://hlinksldjump"/>
          </p:cNvPr>
          <p:cNvSpPr/>
          <p:nvPr/>
        </p:nvSpPr>
        <p:spPr>
          <a:xfrm>
            <a:off x="8835617" y="1330034"/>
            <a:ext cx="2676048" cy="1689990"/>
          </a:xfrm>
          <a:prstGeom prst="rect">
            <a:avLst/>
          </a:prstGeom>
          <a:solidFill>
            <a:schemeClr val="accent6">
              <a:alpha val="28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Школа</a:t>
            </a:r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048586" name="Прямоугольник 5">
            <a:hlinkClick r:id="rId9" action="ppaction://hlinksldjump"/>
          </p:cNvPr>
          <p:cNvSpPr/>
          <p:nvPr/>
        </p:nvSpPr>
        <p:spPr>
          <a:xfrm>
            <a:off x="1163638" y="4172988"/>
            <a:ext cx="2644927" cy="1696889"/>
          </a:xfrm>
          <a:prstGeom prst="rect">
            <a:avLst/>
          </a:prstGeom>
          <a:solidFill>
            <a:schemeClr val="accent6">
              <a:alpha val="3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Техникум</a:t>
            </a:r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048587" name="Прямоугольник 6">
            <a:hlinkClick r:id="rId10" action="ppaction://hlinksldjump"/>
          </p:cNvPr>
          <p:cNvSpPr/>
          <p:nvPr/>
        </p:nvSpPr>
        <p:spPr>
          <a:xfrm>
            <a:off x="8817186" y="4172988"/>
            <a:ext cx="2749996" cy="1696890"/>
          </a:xfrm>
          <a:prstGeom prst="rect">
            <a:avLst/>
          </a:prstGeom>
          <a:solidFill>
            <a:schemeClr val="accent6">
              <a:alpha val="31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Группа компаний «Зелёная долина»</a:t>
            </a:r>
            <a:endParaRPr lang="ru-RU" sz="2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grpSp>
        <p:nvGrpSpPr>
          <p:cNvPr id="21" name="Группа 13"/>
          <p:cNvGrpSpPr/>
          <p:nvPr/>
        </p:nvGrpSpPr>
        <p:grpSpPr>
          <a:xfrm>
            <a:off x="3741417" y="856113"/>
            <a:ext cx="5216867" cy="5602875"/>
            <a:chOff x="3722915" y="1683657"/>
            <a:chExt cx="4920342" cy="3193144"/>
          </a:xfrm>
          <a:solidFill>
            <a:srgbClr val="00B0F0"/>
          </a:solidFill>
        </p:grpSpPr>
        <p:sp>
          <p:nvSpPr>
            <p:cNvPr id="1048588" name="Овал 8"/>
            <p:cNvSpPr/>
            <p:nvPr/>
          </p:nvSpPr>
          <p:spPr>
            <a:xfrm>
              <a:off x="4196393" y="2061029"/>
              <a:ext cx="3973386" cy="2438400"/>
            </a:xfrm>
            <a:prstGeom prst="ellipse">
              <a:avLst/>
            </a:prstGeom>
            <a:noFill/>
            <a:ln w="273050"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8589" name="Равнобедренный треугольник 9"/>
            <p:cNvSpPr/>
            <p:nvPr/>
          </p:nvSpPr>
          <p:spPr>
            <a:xfrm>
              <a:off x="7696300" y="2992385"/>
              <a:ext cx="946957" cy="667656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8590" name="Равнобедренный треугольник 10"/>
            <p:cNvSpPr/>
            <p:nvPr/>
          </p:nvSpPr>
          <p:spPr>
            <a:xfrm rot="10800000">
              <a:off x="3722915" y="3017073"/>
              <a:ext cx="965810" cy="667656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8591" name="Равнобедренный треугольник 11"/>
            <p:cNvSpPr/>
            <p:nvPr/>
          </p:nvSpPr>
          <p:spPr>
            <a:xfrm rot="16200000">
              <a:off x="5717000" y="1727878"/>
              <a:ext cx="756098" cy="667656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8592" name="Равнобедренный треугольник 12"/>
            <p:cNvSpPr/>
            <p:nvPr/>
          </p:nvSpPr>
          <p:spPr>
            <a:xfrm rot="5400000">
              <a:off x="5717000" y="4164924"/>
              <a:ext cx="756098" cy="667656"/>
            </a:xfrm>
            <a:prstGeom prst="triangl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48593" name="Прямоугольник 14"/>
          <p:cNvSpPr/>
          <p:nvPr/>
        </p:nvSpPr>
        <p:spPr>
          <a:xfrm>
            <a:off x="1784317" y="28483"/>
            <a:ext cx="9466581" cy="75184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Матрица сетевого взаимодействия</a:t>
            </a:r>
            <a:endParaRPr lang="ru-RU" sz="44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1048594" name="Прямоугольник 19">
            <a:hlinkClick r:id="rId11" action="ppaction://hlinksldjump"/>
          </p:cNvPr>
          <p:cNvSpPr/>
          <p:nvPr/>
        </p:nvSpPr>
        <p:spPr>
          <a:xfrm>
            <a:off x="4988338" y="2443942"/>
            <a:ext cx="2644927" cy="2523863"/>
          </a:xfrm>
          <a:prstGeom prst="rect">
            <a:avLst/>
          </a:prstGeom>
          <a:solidFill>
            <a:schemeClr val="accent6">
              <a:alpha val="3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Дополнительное</a:t>
            </a:r>
          </a:p>
          <a:p>
            <a:pPr algn="ctr"/>
            <a:endParaRPr lang="ru-RU" sz="20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endParaRPr lang="ru-RU" sz="2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ru-RU" sz="2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образование</a:t>
            </a:r>
            <a:endParaRPr lang="ru-RU" sz="2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5" name="Прямоугольник 1"/>
          <p:cNvSpPr/>
          <p:nvPr/>
        </p:nvSpPr>
        <p:spPr>
          <a:xfrm>
            <a:off x="876000" y="-1"/>
            <a:ext cx="10440000" cy="1593670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Детский </a:t>
            </a:r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сад</a:t>
            </a:r>
          </a:p>
          <a:p>
            <a:pPr algn="ctr"/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Реализация проекта «</a:t>
            </a:r>
            <a:r>
              <a:rPr lang="ru-RU" sz="28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АГРОНОМиЯ</a:t>
            </a:r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»</a:t>
            </a:r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2097157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340" y="1670941"/>
            <a:ext cx="3354123" cy="4472164"/>
          </a:xfrm>
          <a:prstGeom prst="rect">
            <a:avLst/>
          </a:prstGeom>
        </p:spPr>
      </p:pic>
      <p:pic>
        <p:nvPicPr>
          <p:cNvPr id="2097158" name="Рисунок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01663" y="1670941"/>
            <a:ext cx="3443727" cy="4591634"/>
          </a:xfrm>
          <a:prstGeom prst="rect">
            <a:avLst/>
          </a:prstGeom>
        </p:spPr>
      </p:pic>
      <p:pic>
        <p:nvPicPr>
          <p:cNvPr id="2097159" name="Рисунок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69239" y="2390765"/>
            <a:ext cx="4202648" cy="315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83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5" name="Прямоугольник 1"/>
          <p:cNvSpPr/>
          <p:nvPr/>
        </p:nvSpPr>
        <p:spPr>
          <a:xfrm>
            <a:off x="876000" y="-1"/>
            <a:ext cx="10440000" cy="1593670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Детский </a:t>
            </a:r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сад</a:t>
            </a:r>
          </a:p>
          <a:p>
            <a:pPr algn="ctr"/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Реализация проекта «</a:t>
            </a:r>
            <a:r>
              <a:rPr lang="ru-RU" sz="28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АГРОНОМиЯ</a:t>
            </a:r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»</a:t>
            </a:r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2097160" name="Рисунок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6215" y="2568633"/>
            <a:ext cx="3838849" cy="2879137"/>
          </a:xfrm>
          <a:prstGeom prst="rect">
            <a:avLst/>
          </a:prstGeom>
        </p:spPr>
      </p:pic>
      <p:pic>
        <p:nvPicPr>
          <p:cNvPr id="209716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9654" y="2568632"/>
            <a:ext cx="3838850" cy="2879137"/>
          </a:xfrm>
          <a:prstGeom prst="rect">
            <a:avLst/>
          </a:prstGeom>
        </p:spPr>
      </p:pic>
      <p:pic>
        <p:nvPicPr>
          <p:cNvPr id="209716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3095" y="2568632"/>
            <a:ext cx="3838850" cy="28791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Прямоугольник 6">
            <a:hlinkClick r:id="" action="ppaction://noaction"/>
          </p:cNvPr>
          <p:cNvSpPr/>
          <p:nvPr/>
        </p:nvSpPr>
        <p:spPr>
          <a:xfrm>
            <a:off x="99753" y="955964"/>
            <a:ext cx="11995265" cy="5810596"/>
          </a:xfrm>
          <a:prstGeom prst="rect">
            <a:avLst/>
          </a:prstGeom>
          <a:solidFill>
            <a:schemeClr val="accent6">
              <a:alpha val="28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Агро-любовь</a:t>
            </a:r>
          </a:p>
        </p:txBody>
      </p:sp>
      <p:sp>
        <p:nvSpPr>
          <p:cNvPr id="1048601" name="Прямоугольник 11">
            <a:hlinkClick r:id="rId2" action="ppaction://hlinksldjump"/>
          </p:cNvPr>
          <p:cNvSpPr/>
          <p:nvPr/>
        </p:nvSpPr>
        <p:spPr>
          <a:xfrm>
            <a:off x="876000" y="0"/>
            <a:ext cx="10440000" cy="719999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Школа</a:t>
            </a:r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2097165" name="Рисунок 22"/>
          <p:cNvPicPr>
            <a:picLocks noChangeAspect="1"/>
          </p:cNvPicPr>
          <p:nvPr/>
        </p:nvPicPr>
        <p:blipFill rotWithShape="1">
          <a:blip r:embed="rId3" cstate="print"/>
          <a:srcRect b="14800"/>
          <a:stretch>
            <a:fillRect/>
          </a:stretch>
        </p:blipFill>
        <p:spPr>
          <a:xfrm rot="5400000">
            <a:off x="-678946" y="2431495"/>
            <a:ext cx="5086426" cy="32502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97166" name="Рисунок 2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3177939" y="2139800"/>
            <a:ext cx="5083701" cy="38308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97167" name="Рисунок 24"/>
          <p:cNvPicPr>
            <a:picLocks noChangeAspect="1"/>
          </p:cNvPicPr>
          <p:nvPr/>
        </p:nvPicPr>
        <p:blipFill rotWithShape="1">
          <a:blip r:embed="rId5" cstate="print"/>
          <a:srcRect l="16241" r="40001"/>
          <a:stretch>
            <a:fillRect/>
          </a:stretch>
        </p:blipFill>
        <p:spPr>
          <a:xfrm>
            <a:off x="7950198" y="1518504"/>
            <a:ext cx="3950709" cy="50785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27925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Прямоугольник 6">
            <a:hlinkClick r:id="" action="ppaction://noaction"/>
          </p:cNvPr>
          <p:cNvSpPr/>
          <p:nvPr/>
        </p:nvSpPr>
        <p:spPr>
          <a:xfrm>
            <a:off x="99753" y="955964"/>
            <a:ext cx="11995265" cy="5810596"/>
          </a:xfrm>
          <a:prstGeom prst="rect">
            <a:avLst/>
          </a:prstGeom>
          <a:solidFill>
            <a:schemeClr val="accent6">
              <a:alpha val="28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Агро-любовь</a:t>
            </a:r>
          </a:p>
        </p:txBody>
      </p:sp>
      <p:sp>
        <p:nvSpPr>
          <p:cNvPr id="1048601" name="Прямоугольник 11">
            <a:hlinkClick r:id="rId2" action="ppaction://hlinksldjump"/>
          </p:cNvPr>
          <p:cNvSpPr/>
          <p:nvPr/>
        </p:nvSpPr>
        <p:spPr>
          <a:xfrm>
            <a:off x="876000" y="0"/>
            <a:ext cx="10440000" cy="719999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Школа</a:t>
            </a:r>
            <a:endParaRPr lang="ru-RU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806" y="1647646"/>
            <a:ext cx="5753189" cy="43148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9571" y="1647646"/>
            <a:ext cx="5753189" cy="4314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49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TH Sarabun PSK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TH Sarabun PSK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311</Words>
  <Application>Microsoft Office PowerPoint</Application>
  <PresentationFormat>Широкоэкранный</PresentationFormat>
  <Paragraphs>70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Segoe UI</vt:lpstr>
      <vt:lpstr>Times New Roman</vt:lpstr>
      <vt:lpstr>Тема Office</vt:lpstr>
      <vt:lpstr>Совместная работа МБОУ «Погореловская СОШ» и ОГАПОУ «Корочанский сельскохозяйственный техникум» по реализации модели ранней профессиональной ориентации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АРМ-001</cp:lastModifiedBy>
  <cp:revision>6</cp:revision>
  <dcterms:created xsi:type="dcterms:W3CDTF">2021-04-29T08:40:57Z</dcterms:created>
  <dcterms:modified xsi:type="dcterms:W3CDTF">2021-06-18T07:35:08Z</dcterms:modified>
</cp:coreProperties>
</file>