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84" r:id="rId2"/>
    <p:sldId id="350" r:id="rId3"/>
    <p:sldId id="403" r:id="rId4"/>
    <p:sldId id="396" r:id="rId5"/>
    <p:sldId id="417" r:id="rId6"/>
    <p:sldId id="400" r:id="rId7"/>
    <p:sldId id="421" r:id="rId8"/>
    <p:sldId id="401" r:id="rId9"/>
    <p:sldId id="416" r:id="rId10"/>
    <p:sldId id="402" r:id="rId11"/>
    <p:sldId id="418" r:id="rId12"/>
    <p:sldId id="434" r:id="rId13"/>
    <p:sldId id="398" r:id="rId14"/>
    <p:sldId id="425" r:id="rId15"/>
    <p:sldId id="423" r:id="rId16"/>
    <p:sldId id="436" r:id="rId17"/>
    <p:sldId id="411" r:id="rId18"/>
    <p:sldId id="420" r:id="rId19"/>
    <p:sldId id="424" r:id="rId20"/>
    <p:sldId id="363" r:id="rId21"/>
    <p:sldId id="427" r:id="rId22"/>
    <p:sldId id="429" r:id="rId23"/>
    <p:sldId id="431" r:id="rId24"/>
    <p:sldId id="432" r:id="rId25"/>
    <p:sldId id="433" r:id="rId26"/>
    <p:sldId id="428" r:id="rId27"/>
    <p:sldId id="426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9" d="100"/>
          <a:sy n="69" d="100"/>
        </p:scale>
        <p:origin x="-6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063B65-09ED-4618-83DB-F002F12E5C16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A4955B-149E-4D0E-9D3B-59EEF763E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47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4955B-149E-4D0E-9D3B-59EEF763E44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522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4955B-149E-4D0E-9D3B-59EEF763E44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50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4955B-149E-4D0E-9D3B-59EEF763E44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043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4955B-149E-4D0E-9D3B-59EEF763E44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401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4955B-149E-4D0E-9D3B-59EEF763E44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113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4955B-149E-4D0E-9D3B-59EEF763E44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3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4955B-149E-4D0E-9D3B-59EEF763E44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593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358C-AC78-4DC1-AD3D-787EB6EEC462}" type="datetimeFigureOut">
              <a:rPr lang="ru-RU" smtClean="0"/>
              <a:t>25.07.2024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099E-92E6-40B9-9BC9-359C942624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179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358C-AC78-4DC1-AD3D-787EB6EEC462}" type="datetimeFigureOut">
              <a:rPr lang="ru-RU" smtClean="0"/>
              <a:t>25.07.2024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099E-92E6-40B9-9BC9-359C942624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3567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358C-AC78-4DC1-AD3D-787EB6EEC462}" type="datetimeFigureOut">
              <a:rPr lang="ru-RU" smtClean="0"/>
              <a:t>25.07.2024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099E-92E6-40B9-9BC9-359C942624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5270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358C-AC78-4DC1-AD3D-787EB6EEC462}" type="datetimeFigureOut">
              <a:rPr lang="ru-RU" smtClean="0"/>
              <a:t>25.07.2024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099E-92E6-40B9-9BC9-359C942624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10902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358C-AC78-4DC1-AD3D-787EB6EEC462}" type="datetimeFigureOut">
              <a:rPr lang="ru-RU" smtClean="0"/>
              <a:t>25.07.2024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099E-92E6-40B9-9BC9-359C942624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69573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358C-AC78-4DC1-AD3D-787EB6EEC462}" type="datetimeFigureOut">
              <a:rPr lang="ru-RU" smtClean="0"/>
              <a:t>25.07.2024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099E-92E6-40B9-9BC9-359C942624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64792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358C-AC78-4DC1-AD3D-787EB6EEC462}" type="datetimeFigureOut">
              <a:rPr lang="ru-RU" smtClean="0"/>
              <a:t>25.07.2024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099E-92E6-40B9-9BC9-359C942624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31158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358C-AC78-4DC1-AD3D-787EB6EEC462}" type="datetimeFigureOut">
              <a:rPr lang="ru-RU" smtClean="0"/>
              <a:t>25.07.2024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099E-92E6-40B9-9BC9-359C942624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27006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358C-AC78-4DC1-AD3D-787EB6EEC462}" type="datetimeFigureOut">
              <a:rPr lang="ru-RU" smtClean="0"/>
              <a:t>25.07.2024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099E-92E6-40B9-9BC9-359C942624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71644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358C-AC78-4DC1-AD3D-787EB6EEC462}" type="datetimeFigureOut">
              <a:rPr lang="ru-RU" smtClean="0"/>
              <a:t>25.07.2024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099E-92E6-40B9-9BC9-359C942624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7136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358C-AC78-4DC1-AD3D-787EB6EEC462}" type="datetimeFigureOut">
              <a:rPr lang="ru-RU" smtClean="0"/>
              <a:t>25.07.2024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099E-92E6-40B9-9BC9-359C942624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82755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E358C-AC78-4DC1-AD3D-787EB6EEC462}" type="datetimeFigureOut">
              <a:rPr lang="ru-RU" smtClean="0"/>
              <a:t>25.07.2024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4099E-92E6-40B9-9BC9-359C942624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352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206" y="2547886"/>
            <a:ext cx="11793794" cy="1325563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- ГОРДОСТЬ РАЙОНА, </a:t>
            </a:r>
            <a:b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НАДЕЖДА РОССИИ!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7141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1432" y="1710813"/>
            <a:ext cx="700056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Стефания Александровна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Шляхова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Корочанская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</a:t>
            </a: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 Д.К.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Кромского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51" y="0"/>
            <a:ext cx="457112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97568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17690" y="1710813"/>
            <a:ext cx="70743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Элман</a:t>
            </a: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Элвар</a:t>
            </a: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оглы</a:t>
            </a:r>
          </a:p>
          <a:p>
            <a:pPr algn="ctr"/>
            <a:r>
              <a:rPr lang="ru-RU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Юсубов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Погореловская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73" y="0"/>
            <a:ext cx="457808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014460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kran\Desktop\1678702711_bogatyr-club-p-fon-alyuminii-foni-vkontakte-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548581"/>
            <a:ext cx="119560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МЕДАЛЬ </a:t>
            </a:r>
          </a:p>
          <a:p>
            <a:pPr algn="ctr"/>
            <a:r>
              <a:rPr lang="ru-RU" sz="6000" b="1" i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«За особые успехи в учении»</a:t>
            </a:r>
          </a:p>
          <a:p>
            <a:pPr algn="ctr"/>
            <a:r>
              <a:rPr lang="en-US" sz="6000" b="1" i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II</a:t>
            </a:r>
            <a:r>
              <a:rPr lang="ru-RU" sz="6000" b="1" i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степени </a:t>
            </a:r>
            <a:endParaRPr lang="ru-RU" sz="6000" b="1" i="1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29" y="4162779"/>
            <a:ext cx="2228126" cy="219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6928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Ekran\Desktop\1678702711_bogatyr-club-p-fon-alyuminii-foni-vkontakte-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17690" y="1710813"/>
            <a:ext cx="70743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Алина Дмитриевна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Антонова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Бехтеевская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20" y="-7374"/>
            <a:ext cx="456057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10631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Ekran\Desktop\1678702711_bogatyr-club-p-fon-alyuminii-foni-vkontakte-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14452" y="1710813"/>
            <a:ext cx="71775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Виктория Николаевна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Асманова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Ломовская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17" y="110623"/>
            <a:ext cx="4424100" cy="6636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9659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Ekran\Desktop\1678702711_bogatyr-club-p-fon-alyuminii-foni-vkontakte-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14452" y="1710813"/>
            <a:ext cx="71775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Елизавета Сергеевна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Белова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Бехтеевская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СОШ»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8" y="134071"/>
            <a:ext cx="2965436" cy="6589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31170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Ekran\Desktop\1678702711_bogatyr-club-p-fon-alyuminii-foni-vkontakte-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40809" y="1710813"/>
            <a:ext cx="69511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Сергеевна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Козлова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"Корочанская СОШ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 Д.К.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Кромского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79" y="0"/>
            <a:ext cx="457243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0642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Ekran\Desktop\1678702711_bogatyr-club-p-fon-alyuminii-foni-vkontakte-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71652" y="1710813"/>
            <a:ext cx="67203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Артем Сергеевич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Лобанов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Мелиховская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СОШ»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84058" cy="6912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4583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Ekran\Desktop\1678702711_bogatyr-club-p-fon-alyuminii-foni-vkontakte-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52219" y="1710813"/>
            <a:ext cx="73397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Вероника Вячеславовна Паламарчук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Мелиховская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СОШ»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72" y="110613"/>
            <a:ext cx="3743556" cy="6636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00360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Ekran\Desktop\1678702711_bogatyr-club-p-fon-alyuminii-foni-vkontakte-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51522" y="1710813"/>
            <a:ext cx="55404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Ирина Андреевна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Сергеева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Бехтеевская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СОШ»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78" y="527456"/>
            <a:ext cx="6561677" cy="4921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9712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548581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МЕДАЛЬ </a:t>
            </a:r>
          </a:p>
          <a:p>
            <a:pPr algn="ctr"/>
            <a:r>
              <a:rPr lang="ru-RU" sz="6000" b="1" i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«За особые успехи в учении»</a:t>
            </a:r>
          </a:p>
          <a:p>
            <a:pPr algn="ctr"/>
            <a:r>
              <a:rPr lang="en-US" sz="6000" b="1" i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</a:t>
            </a:r>
            <a:r>
              <a:rPr lang="ru-RU" sz="6000" b="1" i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степени </a:t>
            </a:r>
            <a:endParaRPr lang="ru-RU" sz="6000" b="1" i="1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38" y="4123266"/>
            <a:ext cx="2289661" cy="231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457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s://phonoteka.org/uploads/posts/2021-05/1621006716_13-phonoteka_org-p-fon-dlya-prezentatsii-trevoga-13.jpg"/>
          <p:cNvPicPr>
            <a:picLocks noChangeAspect="1" noChangeArrowheads="1"/>
          </p:cNvPicPr>
          <p:nvPr/>
        </p:nvPicPr>
        <p:blipFill>
          <a:blip r:embed="rId2"/>
          <a:srcRect b="312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80204" y="1643050"/>
            <a:ext cx="1057359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Почётная грамота управления </a:t>
            </a:r>
            <a:r>
              <a:rPr lang="ru-RU" sz="4400" b="1" i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образования администрации </a:t>
            </a:r>
            <a:endParaRPr lang="ru-RU" sz="4400" b="1" i="1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ru-RU" sz="4400" b="1" i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Корочанского </a:t>
            </a:r>
            <a:r>
              <a:rPr lang="ru-RU" sz="4400" b="1" i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района</a:t>
            </a:r>
          </a:p>
          <a:p>
            <a:pPr algn="ctr"/>
            <a:endParaRPr lang="ru-RU" sz="2800" b="1" i="1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ru-RU" sz="4400" b="1" i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«За особые успехи в учебе, спорте, творческой деятельности»</a:t>
            </a:r>
            <a:endParaRPr lang="ru-RU" sz="4400" b="1" i="1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2" descr="F:\Фотошоп\Гер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04" y="346906"/>
            <a:ext cx="1172392" cy="129614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8597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phonoteka.org/uploads/posts/2021-05/1621006716_13-phonoteka_org-p-fon-dlya-prezentatsii-trevoga-13.jpg"/>
          <p:cNvPicPr>
            <a:picLocks noChangeAspect="1" noChangeArrowheads="1"/>
          </p:cNvPicPr>
          <p:nvPr/>
        </p:nvPicPr>
        <p:blipFill>
          <a:blip r:embed="rId2"/>
          <a:srcRect b="312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852219" y="1710813"/>
            <a:ext cx="73397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Кирилл Романович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Григоренко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Бехтеевская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СОШ»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68" y="0"/>
            <a:ext cx="457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09527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phonoteka.org/uploads/posts/2021-05/1621006716_13-phonoteka_org-p-fon-dlya-prezentatsii-trevoga-13.jpg"/>
          <p:cNvPicPr>
            <a:picLocks noChangeAspect="1" noChangeArrowheads="1"/>
          </p:cNvPicPr>
          <p:nvPr/>
        </p:nvPicPr>
        <p:blipFill>
          <a:blip r:embed="rId2"/>
          <a:srcRect b="312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852219" y="1710813"/>
            <a:ext cx="73397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Денис Алексеевич</a:t>
            </a:r>
          </a:p>
          <a:p>
            <a:pPr algn="ctr"/>
            <a:r>
              <a:rPr lang="ru-RU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Желнинский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«Корочанская 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</a:t>
            </a: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Д.К.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Кромского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45" y="0"/>
            <a:ext cx="457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28459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phonoteka.org/uploads/posts/2021-05/1621006716_13-phonoteka_org-p-fon-dlya-prezentatsii-trevoga-13.jpg"/>
          <p:cNvPicPr>
            <a:picLocks noChangeAspect="1" noChangeArrowheads="1"/>
          </p:cNvPicPr>
          <p:nvPr/>
        </p:nvPicPr>
        <p:blipFill>
          <a:blip r:embed="rId2"/>
          <a:srcRect b="312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852219" y="1710813"/>
            <a:ext cx="73397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Игоревич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Ляшов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Погореловская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57" y="0"/>
            <a:ext cx="457808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83875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phonoteka.org/uploads/posts/2021-05/1621006716_13-phonoteka_org-p-fon-dlya-prezentatsii-trevoga-13.jpg"/>
          <p:cNvPicPr>
            <a:picLocks noChangeAspect="1" noChangeArrowheads="1"/>
          </p:cNvPicPr>
          <p:nvPr/>
        </p:nvPicPr>
        <p:blipFill>
          <a:blip r:embed="rId2"/>
          <a:srcRect b="312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852219" y="1710813"/>
            <a:ext cx="73397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Евгений Романович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Овчаров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Корочанская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 Д.К.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Кромского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03" y="0"/>
            <a:ext cx="457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56439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phonoteka.org/uploads/posts/2021-05/1621006716_13-phonoteka_org-p-fon-dlya-prezentatsii-trevoga-13.jpg"/>
          <p:cNvPicPr>
            <a:picLocks noChangeAspect="1" noChangeArrowheads="1"/>
          </p:cNvPicPr>
          <p:nvPr/>
        </p:nvPicPr>
        <p:blipFill>
          <a:blip r:embed="rId2"/>
          <a:srcRect b="312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852219" y="1710813"/>
            <a:ext cx="73397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Валерия Денисовна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Сергеева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Корочанская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 Д.К.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Кромского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02" y="0"/>
            <a:ext cx="45715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61597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phonoteka.org/uploads/posts/2021-05/1621006716_13-phonoteka_org-p-fon-dlya-prezentatsii-trevoga-13.jpg"/>
          <p:cNvPicPr>
            <a:picLocks noChangeAspect="1" noChangeArrowheads="1"/>
          </p:cNvPicPr>
          <p:nvPr/>
        </p:nvPicPr>
        <p:blipFill>
          <a:blip r:embed="rId2"/>
          <a:srcRect b="312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955458" y="1696064"/>
            <a:ext cx="73397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 Сергеевич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Фоменко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Корочанская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школа-интернат»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38" y="0"/>
            <a:ext cx="450592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43593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phonoteka.org/uploads/posts/2021-05/1621006716_13-phonoteka_org-p-fon-dlya-prezentatsii-trevoga-13.jpg"/>
          <p:cNvPicPr>
            <a:picLocks noChangeAspect="1" noChangeArrowheads="1"/>
          </p:cNvPicPr>
          <p:nvPr/>
        </p:nvPicPr>
        <p:blipFill>
          <a:blip r:embed="rId2"/>
          <a:srcRect b="312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09" y="26580"/>
            <a:ext cx="3200401" cy="6804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852219" y="1710813"/>
            <a:ext cx="73397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Анастасия Алексеевна</a:t>
            </a:r>
          </a:p>
          <a:p>
            <a:pPr algn="ctr"/>
            <a:r>
              <a:rPr lang="ru-RU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Яцун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Мелиховская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СОШ»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9414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1432" y="1710813"/>
            <a:ext cx="70005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Тимофей Сергеевич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Буряков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«Поповская СОШ»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84" y="0"/>
            <a:ext cx="4107696" cy="6816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88511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78243" y="1725562"/>
            <a:ext cx="68137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Вадим Иванович </a:t>
            </a:r>
            <a:endParaRPr lang="ru-RU" sz="4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Дюмин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Корочанская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</a:t>
            </a: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 Д.К.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Кромского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44" y="0"/>
            <a:ext cx="457155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6632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94671" y="1710813"/>
            <a:ext cx="68973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Карина Мирлановна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Исакова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Погореловская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94" y="0"/>
            <a:ext cx="457808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69971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1432" y="1710813"/>
            <a:ext cx="70005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Никита Владимирович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Лопин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Корочанская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 Д.К. 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Кромского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34" y="0"/>
            <a:ext cx="457156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58576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7974" y="1710813"/>
            <a:ext cx="73840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Яна Игоревна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Прудникова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Корочанская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школа-интернат»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97" y="0"/>
            <a:ext cx="435438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99845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1432" y="1710813"/>
            <a:ext cx="70005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Юлия Алексеевна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Придачина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Корочанская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</a:t>
            </a: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 Д.К.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Кромского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01" y="0"/>
            <a:ext cx="457243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64497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1432" y="1710813"/>
            <a:ext cx="70005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Станислава Петровна</a:t>
            </a:r>
          </a:p>
          <a:p>
            <a:pPr algn="ctr"/>
            <a:r>
              <a:rPr lang="ru-RU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Чегринец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«Поповская СОШ»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15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91735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1628</TotalTime>
  <Words>302</Words>
  <Application>Microsoft Office PowerPoint</Application>
  <PresentationFormat>Произвольный</PresentationFormat>
  <Paragraphs>94</Paragraphs>
  <Slides>27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МЫ - ГОРДОСТЬ РАЙОНА,  НАДЕЖДА РОССИИ!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DDT</cp:lastModifiedBy>
  <cp:revision>169</cp:revision>
  <dcterms:created xsi:type="dcterms:W3CDTF">2024-06-18T12:25:48Z</dcterms:created>
  <dcterms:modified xsi:type="dcterms:W3CDTF">2024-07-25T12:18:36Z</dcterms:modified>
</cp:coreProperties>
</file>